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3E0E56A-0A9D-4EE0-A07A-B2CE7B1B8410}" type="datetimeFigureOut">
              <a:rPr lang="nl-NL" smtClean="0"/>
              <a:pPr/>
              <a:t>31-5-2011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C2051E-E82F-4879-9757-05A90919194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r20.cooltext.com/d.php?renderid=526367023&amp;extension=png" TargetMode="Externa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eneralsunshield.com/GSSimages/broken_glass-resized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702" y="-84314"/>
            <a:ext cx="9256419" cy="69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20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Glas</a:t>
            </a:r>
            <a:endParaRPr lang="nl-NL" sz="20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6093296"/>
            <a:ext cx="6400800" cy="1752600"/>
          </a:xfrm>
        </p:spPr>
        <p:txBody>
          <a:bodyPr>
            <a:normAutofit/>
          </a:bodyPr>
          <a:lstStyle/>
          <a:p>
            <a:r>
              <a:rPr lang="nl-NL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Gemaakt door Niels en Julien</a:t>
            </a:r>
            <a:endParaRPr lang="nl-NL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7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496944" cy="3450696"/>
          </a:xfrm>
        </p:spPr>
        <p:txBody>
          <a:bodyPr>
            <a:normAutofit fontScale="92500"/>
          </a:bodyPr>
          <a:lstStyle/>
          <a:p>
            <a:r>
              <a:rPr lang="nl-NL" dirty="0"/>
              <a:t>Hoofdstuk:1		de geschiedenis van glas</a:t>
            </a:r>
          </a:p>
          <a:p>
            <a:r>
              <a:rPr lang="nl-NL" dirty="0"/>
              <a:t>Hoofdstuk:2		Hoe wordt de stof van glas gemaakt</a:t>
            </a:r>
          </a:p>
          <a:p>
            <a:r>
              <a:rPr lang="nl-NL" dirty="0"/>
              <a:t>Hoofdstuk:3		</a:t>
            </a:r>
            <a:r>
              <a:rPr lang="nl-NL" dirty="0" smtClean="0"/>
              <a:t>Waar wordt de stof van glas nu voor gebruikt </a:t>
            </a:r>
          </a:p>
          <a:p>
            <a:r>
              <a:rPr lang="nl-NL" dirty="0" smtClean="0"/>
              <a:t>Hoofdstuk:4</a:t>
            </a:r>
            <a:r>
              <a:rPr lang="nl-NL" dirty="0"/>
              <a:t>		Hoe wordt de stof gewonnen of gemaakt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Hoofdstuk:5</a:t>
            </a:r>
            <a:r>
              <a:rPr lang="nl-NL" dirty="0"/>
              <a:t>		</a:t>
            </a:r>
            <a:r>
              <a:rPr lang="nl-NL" dirty="0" smtClean="0"/>
              <a:t>Mening</a:t>
            </a:r>
            <a:endParaRPr lang="nl-NL" dirty="0"/>
          </a:p>
          <a:p>
            <a:r>
              <a:rPr lang="nl-NL" dirty="0"/>
              <a:t>Hoofdstuk:6	</a:t>
            </a:r>
            <a:r>
              <a:rPr lang="nl-NL" dirty="0" smtClean="0"/>
              <a:t>	vragen 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indeling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937260" cy="8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937260" cy="82478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Hoofdstuk1: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61054" y="231879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</a:t>
            </a:r>
          </a:p>
          <a:p>
            <a:pPr marL="457200" indent="-457200">
              <a:buFont typeface="Wingdings" pitchFamily="2" charset="2"/>
              <a:buChar char="v"/>
            </a:pPr>
            <a:endParaRPr lang="nl-NL" sz="20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nl-NL" sz="2000" dirty="0" smtClean="0"/>
              <a:t>2 </a:t>
            </a:r>
            <a:r>
              <a:rPr lang="nl-NL" sz="2000" dirty="0"/>
              <a:t>tot 3 duizend jaar voor Christus </a:t>
            </a:r>
            <a:endParaRPr lang="nl-NL" sz="20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nl-NL" sz="2000" dirty="0"/>
              <a:t>slierten gesmolten </a:t>
            </a:r>
            <a:r>
              <a:rPr lang="nl-NL" sz="2000" dirty="0" smtClean="0"/>
              <a:t>glas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nl-NL" sz="2000" dirty="0"/>
              <a:t>hol glazen voorwerp </a:t>
            </a:r>
            <a:endParaRPr lang="nl-NL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00" y="1340768"/>
            <a:ext cx="774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geschiedenis van glas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3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estand:Borohydride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12599"/>
            <a:ext cx="3636675" cy="370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937260" cy="82478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Hoofdstuk2: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915347" y="134076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Hoe wordt de stof  van glas gemaakt</a:t>
            </a:r>
            <a:endParaRPr lang="nl-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15347" y="2519671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nl-NL" dirty="0" smtClean="0"/>
              <a:t>van </a:t>
            </a:r>
            <a:r>
              <a:rPr lang="nl-NL" dirty="0"/>
              <a:t>glazige bestandsdelen, zoals </a:t>
            </a:r>
            <a:r>
              <a:rPr lang="nl-NL" dirty="0" err="1"/>
              <a:t>Seliciumoxide</a:t>
            </a:r>
            <a:r>
              <a:rPr lang="nl-NL" dirty="0"/>
              <a:t> of Booranhydride</a:t>
            </a:r>
            <a:r>
              <a:rPr lang="nl-NL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nl-NL" dirty="0"/>
              <a:t>gas of </a:t>
            </a:r>
            <a:r>
              <a:rPr lang="nl-NL" dirty="0" smtClean="0"/>
              <a:t>stookolie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nl-NL" dirty="0" err="1"/>
              <a:t>recuperatoren</a:t>
            </a:r>
            <a:r>
              <a:rPr lang="nl-NL" dirty="0"/>
              <a:t>,  dit zijn blokken vuurvast metaal. </a:t>
            </a:r>
            <a:endParaRPr lang="nl-NL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nl-NL" dirty="0"/>
              <a:t>De belangrijkste grondstoffen voor alle soorten glas zijn zand, soda en kalk.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nl-NL" dirty="0" smtClean="0"/>
              <a:t>Cadmium </a:t>
            </a:r>
            <a:r>
              <a:rPr lang="nl-NL" dirty="0"/>
              <a:t> </a:t>
            </a:r>
            <a:r>
              <a:rPr lang="nl-NL" dirty="0" smtClean="0"/>
              <a:t>           maakt</a:t>
            </a:r>
            <a:r>
              <a:rPr lang="nl-NL" dirty="0"/>
              <a:t>	</a:t>
            </a:r>
            <a:r>
              <a:rPr lang="nl-NL" dirty="0" smtClean="0"/>
              <a:t>geel</a:t>
            </a:r>
            <a:endParaRPr lang="nl-NL" dirty="0"/>
          </a:p>
          <a:p>
            <a:r>
              <a:rPr lang="nl-NL" dirty="0" smtClean="0"/>
              <a:t>      Kobalt</a:t>
            </a:r>
            <a:r>
              <a:rPr lang="nl-NL" dirty="0"/>
              <a:t>	</a:t>
            </a:r>
            <a:r>
              <a:rPr lang="nl-NL" dirty="0" smtClean="0"/>
              <a:t>maakt</a:t>
            </a:r>
            <a:r>
              <a:rPr lang="nl-NL" dirty="0"/>
              <a:t>	</a:t>
            </a:r>
            <a:r>
              <a:rPr lang="nl-NL" dirty="0" smtClean="0"/>
              <a:t>blauw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nl-NL" dirty="0" smtClean="0"/>
              <a:t>Het </a:t>
            </a:r>
            <a:r>
              <a:rPr lang="nl-NL" dirty="0"/>
              <a:t>duurste glas is roze en rood omdat daar goud in zit.</a:t>
            </a:r>
            <a:br>
              <a:rPr lang="nl-NL" dirty="0"/>
            </a:br>
            <a:endParaRPr lang="nl-NL" dirty="0"/>
          </a:p>
          <a:p>
            <a:endParaRPr lang="nl-NL" dirty="0" smtClean="0"/>
          </a:p>
          <a:p>
            <a:pPr marL="285750" indent="-285750">
              <a:buFont typeface="Wingdings" pitchFamily="2" charset="2"/>
              <a:buChar char="v"/>
            </a:pPr>
            <a:endParaRPr lang="nl-NL" dirty="0"/>
          </a:p>
        </p:txBody>
      </p:sp>
      <p:pic>
        <p:nvPicPr>
          <p:cNvPr id="1026" name="Picture 2" descr="Bestand:Polycrystalline silicon ro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99935"/>
            <a:ext cx="3096344" cy="233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5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nl-NL" dirty="0"/>
              <a:t>Rond </a:t>
            </a:r>
            <a:r>
              <a:rPr lang="nl-NL" dirty="0" smtClean="0"/>
              <a:t>1964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glas dat op een lagere tempratuur </a:t>
            </a:r>
            <a:r>
              <a:rPr lang="nl-NL" dirty="0" smtClean="0"/>
              <a:t>smelt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minder </a:t>
            </a:r>
            <a:r>
              <a:rPr lang="nl-NL" dirty="0" smtClean="0"/>
              <a:t>gevaarlijk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Vaak samen met andere materialen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Hoofdstuk3: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129066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Waar wordt de stof van glas nu voor gebruikt</a:t>
            </a:r>
          </a:p>
        </p:txBody>
      </p:sp>
    </p:spTree>
    <p:extLst>
      <p:ext uri="{BB962C8B-B14F-4D97-AF65-F5344CB8AC3E}">
        <p14:creationId xmlns:p14="http://schemas.microsoft.com/office/powerpoint/2010/main" val="41499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937260" cy="82478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Hoofdstuk4: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79512" y="134076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Hoe wordt de stof gewonnen of gemaakt </a:t>
            </a:r>
            <a:endParaRPr lang="nl-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95536" y="263691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nl-NL" dirty="0" smtClean="0"/>
              <a:t> Basis kleurstoffen: is een verzamelnaam voor een grote groepen organische kleurstoffen. De kleurstoffen worden vooral toegepast bij het verven van </a:t>
            </a:r>
            <a:r>
              <a:rPr lang="nl-NL" dirty="0" err="1" smtClean="0"/>
              <a:t>polyacrylonitrilvezels</a:t>
            </a:r>
            <a:r>
              <a:rPr lang="nl-NL" dirty="0" smtClean="0"/>
              <a:t> (een soort kunststof)  en soms bij het verven van wol en zijde.</a:t>
            </a:r>
            <a:br>
              <a:rPr lang="nl-NL" dirty="0" smtClean="0"/>
            </a:br>
            <a:endParaRPr lang="nl-NL" dirty="0" smtClean="0"/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Natuurlijke kleurstoffen: ze komen uit natuurproducten, planten, dieren of mineralen. Ze werden eeuwenlang zeer veel gebruikt om textiel te verven. Na de opkomst van de synthetische kleurstoffen zeer strek gedaald, </a:t>
            </a:r>
            <a:br>
              <a:rPr lang="nl-NL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4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Julien´s z’n mening:.....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Niels z’n mening:……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Hoofdstuk5: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619672" y="119675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mening</a:t>
            </a:r>
            <a:endParaRPr lang="nl-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Tijdelijke aanduiding voor inhou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95354"/>
            <a:ext cx="937260" cy="8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nl-NL" dirty="0" smtClean="0"/>
              <a:t>Vraag:1   Wat </a:t>
            </a:r>
            <a:r>
              <a:rPr lang="nl-NL" dirty="0"/>
              <a:t>zijn de belangrijkste stoffen voor </a:t>
            </a:r>
            <a:r>
              <a:rPr lang="nl-NL" dirty="0" smtClean="0"/>
              <a:t>glas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Vraag:2   </a:t>
            </a:r>
            <a:r>
              <a:rPr lang="nl-NL" dirty="0" smtClean="0"/>
              <a:t>Wanneer werd glasblazen uitgevonden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Vraag:3 </a:t>
            </a:r>
            <a:r>
              <a:rPr lang="nl-NL" dirty="0" smtClean="0"/>
              <a:t>  Wie </a:t>
            </a:r>
            <a:r>
              <a:rPr lang="nl-NL" dirty="0"/>
              <a:t>is wel eens in een glasblazerij geweest</a:t>
            </a:r>
          </a:p>
          <a:p>
            <a:pPr>
              <a:buFont typeface="Wingdings" pitchFamily="2" charset="2"/>
              <a:buChar char="v"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Hoofdstuk6: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835696" y="138141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vragen</a:t>
            </a:r>
            <a:endParaRPr lang="nl-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36" y="548680"/>
            <a:ext cx="937260" cy="8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en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936"/>
            <a:ext cx="2976351" cy="276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273759" y="2638614"/>
            <a:ext cx="7408333" cy="345069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End</a:t>
            </a:r>
            <a:endParaRPr lang="nl-NL" dirty="0"/>
          </a:p>
        </p:txBody>
      </p:sp>
      <p:pic>
        <p:nvPicPr>
          <p:cNvPr id="1026" name="Picture 2" descr="The en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5730"/>
            <a:ext cx="2844824" cy="371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en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36315"/>
            <a:ext cx="2972092" cy="210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20.cooltext.com/rendered/cooltext526367023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492125"/>
            <a:ext cx="23241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2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LA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187</Words>
  <Application>Microsoft Office PowerPoint</Application>
  <PresentationFormat>Diavoorstelling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Golfvorm</vt:lpstr>
      <vt:lpstr>Glas</vt:lpstr>
      <vt:lpstr>Hoofdstuk indeling </vt:lpstr>
      <vt:lpstr>Hoofdstuk1:</vt:lpstr>
      <vt:lpstr>Hoofdstuk2:</vt:lpstr>
      <vt:lpstr>Hoofdstuk3:</vt:lpstr>
      <vt:lpstr>Hoofdstuk4:</vt:lpstr>
      <vt:lpstr>Hoofdstuk5:</vt:lpstr>
      <vt:lpstr>Hoofdstuk6: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</dc:title>
  <dc:creator>leerling</dc:creator>
  <cp:lastModifiedBy>leerling</cp:lastModifiedBy>
  <cp:revision>26</cp:revision>
  <dcterms:created xsi:type="dcterms:W3CDTF">2011-05-23T08:56:19Z</dcterms:created>
  <dcterms:modified xsi:type="dcterms:W3CDTF">2011-05-31T10:33:42Z</dcterms:modified>
</cp:coreProperties>
</file>