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D32E-B703-48A5-AF71-35CF32341D9C}" type="datetimeFigureOut">
              <a:rPr lang="nl-NL" smtClean="0"/>
              <a:t>23-5-2011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C6EC-C195-4C18-9CFA-5931B4BAF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53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D32E-B703-48A5-AF71-35CF32341D9C}" type="datetimeFigureOut">
              <a:rPr lang="nl-NL" smtClean="0"/>
              <a:t>23-5-2011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C6EC-C195-4C18-9CFA-5931B4BAF62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29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Glas</a:t>
            </a:r>
            <a:endParaRPr lang="nl-NL" sz="20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98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58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Glas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</dc:title>
  <dc:creator>leerling</dc:creator>
  <cp:lastModifiedBy>leerling</cp:lastModifiedBy>
  <cp:revision>1</cp:revision>
  <dcterms:created xsi:type="dcterms:W3CDTF">2011-05-23T09:18:55Z</dcterms:created>
  <dcterms:modified xsi:type="dcterms:W3CDTF">2011-05-23T09:18:55Z</dcterms:modified>
</cp:coreProperties>
</file>