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235A3-F76F-4DC9-B1F2-A1302E294701}" type="datetimeFigureOut">
              <a:rPr lang="nl-NL" smtClean="0"/>
              <a:pPr/>
              <a:t>29-11-2009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DF99-5BA2-4136-898A-CE747A0277C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Soorten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onderzoeksvragen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MODULE OV 2009-2010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LES 10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1028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Voorbeelden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brandt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waxinelichtje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de HEMA?”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Hoeveel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allochtonen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wonen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Haaksbergen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kan</a:t>
            </a:r>
            <a:r>
              <a:rPr 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worden</a:t>
            </a:r>
            <a:r>
              <a:rPr 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opgevat</a:t>
            </a:r>
            <a:r>
              <a:rPr 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sz="2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beschrijvend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Hoeveel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procent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leerlingen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rookt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pakje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per week?”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vindt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gemiddelde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leerling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docent X?”</a:t>
            </a: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nl-NL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Onderzoeksvraag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vaak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combi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onderzoeksvragen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vaak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delen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één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categorie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Hoofdvraag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vaak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aanleiding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meerdere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deelvragen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die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zelfde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categorie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komen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PWS: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altijd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meerdere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deelvragen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één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hoofdvraag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vatten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hoofd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thema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Onderzoeksvraag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vaak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combi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“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heeft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langere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brandtijd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waxinelichtje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de HEMA of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één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de ACTION?” (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vergelijkend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nodig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tweemaal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antwoord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op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een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waardebepalende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vraag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(“Hoe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lang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brandt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…”)</a:t>
            </a:r>
          </a:p>
          <a:p>
            <a:pPr lvl="1">
              <a:buNone/>
            </a:pP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Voorbeeld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“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Wat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zijn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de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verschillen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tussen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het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gedrag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van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tijgers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in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gevangenschap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en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tijgers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in het wild?” (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vergelijkend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) 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nodig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tweemaal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antwoord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op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een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beschrijvende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vraag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(“Hoe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gedragen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…?”) 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PWS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N-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profiel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Moet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experimentele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component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bevatten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hoofd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-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wel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deelvraag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sowieso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vergelijkende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en/of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verklarende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vraag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aantonen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verband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‘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…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…’-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formulering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goed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gebruiken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hypothese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Extra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voorbeelden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Hangt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kookpunt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oplossing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af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hoeveelheid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opgeloste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stof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bedoeld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homeopathie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het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eetgedrag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egels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beïnvloed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door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temperatuur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Veranderen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kleurstoffen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verandering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pH?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Verandert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iemands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hartslag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tijdens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parachutespringen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werkt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stuurinrichting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auto?</a:t>
            </a:r>
          </a:p>
          <a:p>
            <a:pPr lvl="1"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zijn de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verschillen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tussen telescopen gebaseerd op gekromde spiegels en die gebaseerd op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lenzen?</a:t>
            </a:r>
          </a:p>
          <a:p>
            <a:pPr lvl="1"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Welke ideeën bestonden er in de oudheid over voortplanting? 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veroorzaakt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plaattektoniek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gebergtes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Oefenmateriaal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Optie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Rodekoolsap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zure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omstandigheden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lage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pH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waarden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rood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kleur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toevoegen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bijvoorbeeld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afwasmiddel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zorgt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pH-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verandering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deze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hoger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), en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hiermee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verandert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kleur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van rood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naar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blauw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groen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normaal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kleurstoffen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Ontwerp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experiment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afgebakend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gebied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bovenstaande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nader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Oefenmateriaal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Optie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2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Intuitief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zeggen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veel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mensen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twee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voorwerpen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verschillend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gewicht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vanaf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bepaalde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hoogte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loslaat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zwaardere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voorwerp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sneller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valt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lichtere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werkelijk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of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spelen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heel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andere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rol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valtijd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Ontwerp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serie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experiment(en)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waarmee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bovenstaande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nader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Oefenmateriaal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Optie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3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Wanneer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begraven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zullen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vele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jaren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botten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‘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verdwenen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zijn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wil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zeggen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volledig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afgebroken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andere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materialen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proces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met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behulp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chemicaliën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versnellen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kunnen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eenvoudige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stoffen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azijn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zijn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gebeurt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kippenbotje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azijn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legt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 En is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proces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optreedt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om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draaien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Ontwerp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experiment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waarin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bovenstaande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nader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Oefenmateriaal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Optie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4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Wanneer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munt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opgooit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en op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tafel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landen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‘kop’ of ‘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munt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boven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liggen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Men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geneigd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zeggen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kans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beide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zijden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50% is –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hebt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immers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twee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mogelijkheden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Even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goed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kans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 ‘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zeven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 met twee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dobbelsteen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zo’n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kleine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17%.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betekent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10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‘kop’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gegooid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hebt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kans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 ‘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munt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groter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immers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niet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50%)? En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krijg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100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met de 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dobbelsteen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gooit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tenminste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17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7? Of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gaan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deze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redeneringen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helemaal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niet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op?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Ontwerp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experiment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waarin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bovenstaande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nader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Overzicht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onderzoeksvragen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beschrijvend of beeldvormend</a:t>
            </a:r>
          </a:p>
          <a:p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vergelijkend</a:t>
            </a:r>
          </a:p>
          <a:p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verklarend</a:t>
            </a:r>
          </a:p>
          <a:p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waardebepalend en evaluatief</a:t>
            </a:r>
          </a:p>
          <a:p>
            <a:pPr>
              <a:buNone/>
            </a:pPr>
            <a:endParaRPr lang="nl-NL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 rot="16200000" flipV="1">
            <a:off x="1098298" y="-1026887"/>
            <a:ext cx="1406497" cy="3460281"/>
            <a:chOff x="5531" y="1348"/>
            <a:chExt cx="5574" cy="1372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802" y="134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Beschrijvend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beeldvormend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GEEN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staan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toetsing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daarvan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duidelijk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wijzen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variabelen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je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varieert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niets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)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Beschrijving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(van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situatie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begrip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thema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persoon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etc.) op basis van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eigen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waarnemingen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(nu, ‘live’) of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verzamelde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waarnemingen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verleden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literatuur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Kenmerkend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‘hoe’- en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wat’-vragen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In PWS: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typisch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voor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literatuurgedeelte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maar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zie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ook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‘</a:t>
            </a:r>
            <a:r>
              <a:rPr lang="en-US" sz="28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waarnemingsverslag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’</a:t>
            </a:r>
            <a:endParaRPr lang="en-US" sz="2800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Voorbeelden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ijdelijke aanduiding voor inhoud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ziet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doorgesneden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gedraagt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tijger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zich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gevangenchap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schrijft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literatuur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over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tijgers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gevangenschap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viscositeit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</a:t>
            </a:r>
            <a:endParaRPr lang="nl-NL" sz="2800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in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natuurkunde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weerstand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(LET OP: “Hoe WERKT </a:t>
            </a:r>
            <a:r>
              <a:rPr lang="en-US" sz="28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weerstand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is </a:t>
            </a:r>
            <a:r>
              <a:rPr lang="en-US" sz="28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ander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type </a:t>
            </a:r>
            <a:r>
              <a:rPr lang="en-US" sz="28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vraag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!)</a:t>
            </a:r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Vergelijkend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Beschrijvend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met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intentie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om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en/of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overeenkomst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tonen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niet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noodzakelijk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omschrijft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overeenkomst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of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doet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uitspraak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over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bestaan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hiervan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Meerdere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zaken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zelfde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aspect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vergeleken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…’-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KAN van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toepassing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zijn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hier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ook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variabelen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wijzen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Kenmerkende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termen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verschil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overeenkomst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meer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, minder, …-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dan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, even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als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, etc.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In PWS: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zowel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literatuurgedeelte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als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experimenten</a:t>
            </a:r>
            <a:endParaRPr lang="nl-NL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Voorbeelden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“Op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welke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punten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doorsnedes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en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appel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overeen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overeenkomsten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zijn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…”</a:t>
            </a: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zijn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verschillen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tussen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het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gedrag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tijgers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het wild en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tijgers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gevangenschap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geen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tussen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…”</a:t>
            </a: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visceus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water of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slaolie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Water is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visceus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”</a:t>
            </a: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meer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visceus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water met of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zonder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suiker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 de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suikerconcentratie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toeneemt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DAN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…”</a:t>
            </a: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Font typeface="Wingdings"/>
              <a:buChar char="à"/>
            </a:pPr>
            <a:endParaRPr lang="en-US" b="1" i="1" dirty="0" smtClean="0">
              <a:solidFill>
                <a:schemeClr val="accent1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en-US" b="1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Verklarend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zoek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antwoord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op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waarom’-vraag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(in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gedachten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vaak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voorafgegaand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door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omdat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’, ‘want’,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vanwege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’, etc.</a:t>
            </a: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Kenmerkende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termen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waarom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beter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waardoor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waarvoor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)?’,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‘hoe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het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?’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oorzaak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van?’,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de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reden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?’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…’-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toepassing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vragen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die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gaan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over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VERBAND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tussen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verschijnselen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kan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worden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gebruikt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om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verklaring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toetsen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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aanwijzen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van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variabelen</a:t>
            </a:r>
            <a:endParaRPr lang="en-US" sz="2800" b="1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PWS: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altijd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vergezeld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sz="28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EXPERIMENT</a:t>
            </a:r>
            <a:endParaRPr lang="nl-NL" sz="28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Voorbeelden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Let op het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subtiele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verschil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onderstaande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vragen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Vraag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“Hoe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snelheid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chemische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reactie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toeneemt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temperatuur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toeneemt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(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vraagt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verklaring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waargenomen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VERBAND)</a:t>
            </a:r>
          </a:p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“De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reactiesnelheid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neemt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toe door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sneller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bewegen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deeltjes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hogere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temperatuur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” (hoe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toetsen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?)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Vraag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“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Neemt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snelheid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chemische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reactie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hogere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temperatuur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?” </a:t>
            </a:r>
          </a:p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“ALS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temperatuur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toeneemt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DAN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neemt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reactiesnelheid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toe” (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toetsen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van het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waargenomen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verband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ZELF)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Waardebepalend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en </a:t>
            </a:r>
            <a:r>
              <a:rPr lang="en-US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evaluatief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zoek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getallen</a:t>
            </a:r>
            <a:r>
              <a:rPr lang="en-US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aantallen</a:t>
            </a:r>
            <a:r>
              <a:rPr lang="en-US" sz="28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harde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meetwaarden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’) of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naar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meningen</a:t>
            </a:r>
            <a:r>
              <a:rPr lang="en-US" sz="28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zachte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meetwaarden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’)</a:t>
            </a: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harde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’ data: GEEN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zou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GOK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zijn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!);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wel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: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onafhankelijke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en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afhankelijke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sym typeface="Wingdings" pitchFamily="2" charset="2"/>
              </a:rPr>
              <a:t>variabele</a:t>
            </a: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Kenmerkende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termen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hoeveel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?’ ‘hoe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lang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?’ ‘hoe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snel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?’, etc.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ook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‘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vindt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….?’, ‘hoe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denkt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?’ </a:t>
            </a:r>
          </a:p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PWS: </a:t>
            </a:r>
          </a:p>
          <a:p>
            <a:pPr lvl="1"/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evaluatief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vaak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enquêtes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waardebepalend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in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experimenten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 rot="16200000" flipV="1">
            <a:off x="1145350" y="-1002529"/>
            <a:ext cx="1335087" cy="3482975"/>
            <a:chOff x="5531" y="1258"/>
            <a:chExt cx="5291" cy="13813"/>
          </a:xfrm>
        </p:grpSpPr>
        <p:cxnSp>
          <p:nvCxnSpPr>
            <p:cNvPr id="1027" name="AutoShape 3"/>
            <p:cNvCxnSpPr>
              <a:cxnSpLocks noChangeAspect="1" noChangeShapeType="1"/>
            </p:cNvCxnSpPr>
            <p:nvPr/>
          </p:nvCxnSpPr>
          <p:spPr bwMode="auto">
            <a:xfrm flipH="1">
              <a:off x="6519" y="1258"/>
              <a:ext cx="4303" cy="10040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</p:spPr>
        </p:cxn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5531" y="9226"/>
              <a:ext cx="5291" cy="5845"/>
              <a:chOff x="5531" y="9226"/>
              <a:chExt cx="5291" cy="5845"/>
            </a:xfrm>
          </p:grpSpPr>
          <p:sp>
            <p:nvSpPr>
              <p:cNvPr id="1029" name="Freeform 5"/>
              <p:cNvSpPr>
                <a:spLocks noChangeAspect="1"/>
              </p:cNvSpPr>
              <p:nvPr/>
            </p:nvSpPr>
            <p:spPr bwMode="auto">
              <a:xfrm>
                <a:off x="5531" y="9226"/>
                <a:ext cx="5291" cy="5845"/>
              </a:xfrm>
              <a:custGeom>
                <a:avLst/>
                <a:gdLst/>
                <a:ahLst/>
                <a:cxnLst>
                  <a:cxn ang="0">
                    <a:pos x="6418" y="1185"/>
                  </a:cxn>
                  <a:cxn ang="0">
                    <a:pos x="6418" y="6670"/>
                  </a:cxn>
                  <a:cxn ang="0">
                    <a:pos x="1809" y="6669"/>
                  </a:cxn>
                  <a:cxn ang="0">
                    <a:pos x="1407" y="1987"/>
                  </a:cxn>
                  <a:cxn ang="0">
                    <a:pos x="6418" y="1185"/>
                  </a:cxn>
                </a:cxnLst>
                <a:rect l="0" t="0" r="r" b="b"/>
                <a:pathLst>
                  <a:path w="6418" h="6670">
                    <a:moveTo>
                      <a:pt x="6418" y="1185"/>
                    </a:moveTo>
                    <a:lnTo>
                      <a:pt x="6418" y="6670"/>
                    </a:lnTo>
                    <a:lnTo>
                      <a:pt x="1809" y="6669"/>
                    </a:lnTo>
                    <a:cubicBezTo>
                      <a:pt x="974" y="5889"/>
                      <a:pt x="0" y="3958"/>
                      <a:pt x="1407" y="1987"/>
                    </a:cubicBezTo>
                    <a:cubicBezTo>
                      <a:pt x="2830" y="0"/>
                      <a:pt x="5591" y="411"/>
                      <a:pt x="6418" y="1185"/>
                    </a:cubicBezTo>
                    <a:close/>
                  </a:path>
                </a:pathLst>
              </a:custGeom>
              <a:solidFill>
                <a:srgbClr val="A7BFD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0" name="Oval 6"/>
              <p:cNvSpPr>
                <a:spLocks noChangeAspect="1" noChangeArrowheads="1"/>
              </p:cNvSpPr>
              <p:nvPr/>
            </p:nvSpPr>
            <p:spPr bwMode="auto">
              <a:xfrm rot="5327714" flipV="1">
                <a:off x="6117" y="10212"/>
                <a:ext cx="4526" cy="4258"/>
              </a:xfrm>
              <a:prstGeom prst="ellipse">
                <a:avLst/>
              </a:prstGeom>
              <a:solidFill>
                <a:srgbClr val="D3DFE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31" name="Oval 7"/>
              <p:cNvSpPr>
                <a:spLocks noChangeAspect="1" noChangeArrowheads="1"/>
              </p:cNvSpPr>
              <p:nvPr/>
            </p:nvSpPr>
            <p:spPr bwMode="auto">
              <a:xfrm rot="5472286">
                <a:off x="6217" y="10481"/>
                <a:ext cx="3424" cy="3221"/>
              </a:xfrm>
              <a:prstGeom prst="ellipse">
                <a:avLst/>
              </a:prstGeom>
              <a:solidFill>
                <a:srgbClr val="7BA0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</a:rPr>
                  <a:t>Les 10</a:t>
                </a:r>
                <a:endParaRPr kumimoji="0" 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903</Words>
  <Application>Microsoft Office PowerPoint</Application>
  <PresentationFormat>Diavoorstelling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Soorten onderzoeksvragen</vt:lpstr>
      <vt:lpstr>Overzicht onderzoeksvragen</vt:lpstr>
      <vt:lpstr>Beschrijvend/beeldvormend</vt:lpstr>
      <vt:lpstr>Voorbeelden</vt:lpstr>
      <vt:lpstr>Vergelijkend</vt:lpstr>
      <vt:lpstr>Voorbeelden</vt:lpstr>
      <vt:lpstr>Verklarend</vt:lpstr>
      <vt:lpstr>Voorbeelden</vt:lpstr>
      <vt:lpstr>Waardebepalend en evaluatief</vt:lpstr>
      <vt:lpstr>Voorbeelden</vt:lpstr>
      <vt:lpstr>Onderzoeksvraag vaak combi</vt:lpstr>
      <vt:lpstr>Onderzoeksvraag vaak combi</vt:lpstr>
      <vt:lpstr>PWS bij N-profiel</vt:lpstr>
      <vt:lpstr>Extra voorbeelden</vt:lpstr>
      <vt:lpstr>Dia 15</vt:lpstr>
      <vt:lpstr>Oefenmateriaal</vt:lpstr>
      <vt:lpstr>Oefenmateriaal</vt:lpstr>
      <vt:lpstr>Oefenmateriaal</vt:lpstr>
      <vt:lpstr>Oefenmateriaal</vt:lpstr>
    </vt:vector>
  </TitlesOfParts>
  <Company>Het Assink Lyceum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Soorten onderzoeksvragen en hypothesen</dc:title>
  <dc:creator>Systeembeheer</dc:creator>
  <cp:lastModifiedBy>Systeembeheer</cp:lastModifiedBy>
  <cp:revision>43</cp:revision>
  <dcterms:created xsi:type="dcterms:W3CDTF">2009-11-29T09:01:04Z</dcterms:created>
  <dcterms:modified xsi:type="dcterms:W3CDTF">2009-11-29T21:33:08Z</dcterms:modified>
</cp:coreProperties>
</file>