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AF01AE-019B-49CC-B080-B9EBCDE69DB5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FFCCA9A9-7EEB-4A24-AA65-CBCE80CCF097}">
      <dgm:prSet phldrT="[Text]"/>
      <dgm:spPr/>
      <dgm:t>
        <a:bodyPr/>
        <a:lstStyle/>
        <a:p>
          <a:r>
            <a:rPr lang="nl-NL" dirty="0" smtClean="0"/>
            <a:t>als</a:t>
          </a:r>
          <a:endParaRPr lang="nl-NL" dirty="0"/>
        </a:p>
      </dgm:t>
    </dgm:pt>
    <dgm:pt modelId="{2F5D83D8-4CAC-42A4-A19D-BA01C2EF1197}" type="parTrans" cxnId="{2D37C0FF-D71A-4957-9E8D-F0F8F3D9B9C0}">
      <dgm:prSet/>
      <dgm:spPr/>
      <dgm:t>
        <a:bodyPr/>
        <a:lstStyle/>
        <a:p>
          <a:endParaRPr lang="nl-NL"/>
        </a:p>
      </dgm:t>
    </dgm:pt>
    <dgm:pt modelId="{252BD1FA-EBAE-40BE-81C9-8710287AB7DA}" type="sibTrans" cxnId="{2D37C0FF-D71A-4957-9E8D-F0F8F3D9B9C0}">
      <dgm:prSet/>
      <dgm:spPr/>
      <dgm:t>
        <a:bodyPr/>
        <a:lstStyle/>
        <a:p>
          <a:endParaRPr lang="nl-NL"/>
        </a:p>
      </dgm:t>
    </dgm:pt>
    <dgm:pt modelId="{02918AA8-398B-4C22-8AF0-B3EE2868F87F}">
      <dgm:prSet phldrT="[Text]"/>
      <dgm:spPr/>
      <dgm:t>
        <a:bodyPr/>
        <a:lstStyle/>
        <a:p>
          <a:r>
            <a:rPr lang="nl-NL" dirty="0" smtClean="0"/>
            <a:t>indien</a:t>
          </a:r>
          <a:endParaRPr lang="nl-NL" dirty="0"/>
        </a:p>
      </dgm:t>
    </dgm:pt>
    <dgm:pt modelId="{E9099C02-1257-4D56-985E-262D1A55A083}" type="parTrans" cxnId="{3BDC1207-2B8B-49D6-9500-2AFBCC3993B9}">
      <dgm:prSet/>
      <dgm:spPr/>
      <dgm:t>
        <a:bodyPr/>
        <a:lstStyle/>
        <a:p>
          <a:endParaRPr lang="nl-NL"/>
        </a:p>
      </dgm:t>
    </dgm:pt>
    <dgm:pt modelId="{7C03E08F-AD41-4D55-A49E-73D2880502C7}" type="sibTrans" cxnId="{3BDC1207-2B8B-49D6-9500-2AFBCC3993B9}">
      <dgm:prSet/>
      <dgm:spPr/>
      <dgm:t>
        <a:bodyPr/>
        <a:lstStyle/>
        <a:p>
          <a:endParaRPr lang="nl-NL"/>
        </a:p>
      </dgm:t>
    </dgm:pt>
    <dgm:pt modelId="{DDF4FBD3-0970-49BE-8B4B-E4483F457559}">
      <dgm:prSet phldrT="[Text]"/>
      <dgm:spPr/>
      <dgm:t>
        <a:bodyPr/>
        <a:lstStyle/>
        <a:p>
          <a:r>
            <a:rPr lang="nl-NL" dirty="0" smtClean="0"/>
            <a:t>Op voorwaarde dat</a:t>
          </a:r>
          <a:endParaRPr lang="nl-NL" dirty="0"/>
        </a:p>
      </dgm:t>
    </dgm:pt>
    <dgm:pt modelId="{36E6DE8B-15EB-400A-9505-6BC23EA5C525}" type="parTrans" cxnId="{631A4879-CD23-4F37-8907-7B604982E21F}">
      <dgm:prSet/>
      <dgm:spPr/>
      <dgm:t>
        <a:bodyPr/>
        <a:lstStyle/>
        <a:p>
          <a:endParaRPr lang="nl-NL"/>
        </a:p>
      </dgm:t>
    </dgm:pt>
    <dgm:pt modelId="{692A7652-25C9-40D2-97A7-8D5CD12705B2}" type="sibTrans" cxnId="{631A4879-CD23-4F37-8907-7B604982E21F}">
      <dgm:prSet/>
      <dgm:spPr/>
      <dgm:t>
        <a:bodyPr/>
        <a:lstStyle/>
        <a:p>
          <a:endParaRPr lang="nl-NL"/>
        </a:p>
      </dgm:t>
    </dgm:pt>
    <dgm:pt modelId="{57551D9F-A8FF-4987-8B03-A360AADA004D}">
      <dgm:prSet phldrT="[Text]"/>
      <dgm:spPr/>
      <dgm:t>
        <a:bodyPr/>
        <a:lstStyle/>
        <a:p>
          <a:r>
            <a:rPr lang="nl-NL" dirty="0" smtClean="0"/>
            <a:t>mits</a:t>
          </a:r>
          <a:endParaRPr lang="nl-NL" dirty="0"/>
        </a:p>
      </dgm:t>
    </dgm:pt>
    <dgm:pt modelId="{4BD4B851-8232-4075-BDAA-79D8F0085FCB}" type="parTrans" cxnId="{01839DF0-6E59-4217-896B-DDFCD8753505}">
      <dgm:prSet/>
      <dgm:spPr/>
      <dgm:t>
        <a:bodyPr/>
        <a:lstStyle/>
        <a:p>
          <a:endParaRPr lang="nl-NL"/>
        </a:p>
      </dgm:t>
    </dgm:pt>
    <dgm:pt modelId="{D94478CF-D68F-441F-82D2-199BCE1A5AE1}" type="sibTrans" cxnId="{01839DF0-6E59-4217-896B-DDFCD8753505}">
      <dgm:prSet/>
      <dgm:spPr/>
      <dgm:t>
        <a:bodyPr/>
        <a:lstStyle/>
        <a:p>
          <a:endParaRPr lang="nl-NL"/>
        </a:p>
      </dgm:t>
    </dgm:pt>
    <dgm:pt modelId="{A8FBDE29-FFBB-4D47-AA9C-BF4904C71B39}">
      <dgm:prSet phldrT="[Text]"/>
      <dgm:spPr/>
      <dgm:t>
        <a:bodyPr/>
        <a:lstStyle/>
        <a:p>
          <a:r>
            <a:rPr lang="nl-NL" dirty="0" smtClean="0"/>
            <a:t>Tenzij</a:t>
          </a:r>
          <a:endParaRPr lang="nl-NL" dirty="0"/>
        </a:p>
      </dgm:t>
    </dgm:pt>
    <dgm:pt modelId="{3F329395-7792-49FC-B70A-4529D08F3646}" type="parTrans" cxnId="{6E87D947-3797-4399-ABDA-5EB86F9387B4}">
      <dgm:prSet/>
      <dgm:spPr/>
      <dgm:t>
        <a:bodyPr/>
        <a:lstStyle/>
        <a:p>
          <a:endParaRPr lang="nl-NL"/>
        </a:p>
      </dgm:t>
    </dgm:pt>
    <dgm:pt modelId="{0689B873-8D59-4433-8CE0-CC1536F06EBE}" type="sibTrans" cxnId="{6E87D947-3797-4399-ABDA-5EB86F9387B4}">
      <dgm:prSet/>
      <dgm:spPr/>
      <dgm:t>
        <a:bodyPr/>
        <a:lstStyle/>
        <a:p>
          <a:endParaRPr lang="nl-NL"/>
        </a:p>
      </dgm:t>
    </dgm:pt>
    <dgm:pt modelId="{69B653AC-E52E-48D1-9699-90024E23BB67}">
      <dgm:prSet phldrT="[Text]"/>
      <dgm:spPr/>
      <dgm:t>
        <a:bodyPr/>
        <a:lstStyle/>
        <a:p>
          <a:r>
            <a:rPr lang="nl-NL" dirty="0" smtClean="0"/>
            <a:t>Wanneer</a:t>
          </a:r>
          <a:endParaRPr lang="nl-NL" dirty="0"/>
        </a:p>
      </dgm:t>
    </dgm:pt>
    <dgm:pt modelId="{323636EF-4B58-400D-B202-26BEBA8A4DC7}" type="parTrans" cxnId="{96FFE26F-374C-4D60-8B59-6662C906FDF1}">
      <dgm:prSet/>
      <dgm:spPr/>
    </dgm:pt>
    <dgm:pt modelId="{1802DE98-ACBB-4BC6-BD05-ECC2F0E0D2EC}" type="sibTrans" cxnId="{96FFE26F-374C-4D60-8B59-6662C906FDF1}">
      <dgm:prSet/>
      <dgm:spPr/>
    </dgm:pt>
    <dgm:pt modelId="{EA91B512-54DB-4A09-B939-D3CA71B56BE5}">
      <dgm:prSet phldrT="[Text]"/>
      <dgm:spPr/>
      <dgm:t>
        <a:bodyPr/>
        <a:lstStyle/>
        <a:p>
          <a:r>
            <a:rPr lang="nl-NL" dirty="0" smtClean="0"/>
            <a:t>In het geval dat</a:t>
          </a:r>
          <a:endParaRPr lang="nl-NL" dirty="0"/>
        </a:p>
      </dgm:t>
    </dgm:pt>
    <dgm:pt modelId="{19D2630A-0950-4A24-AF9B-BA16D3E0D862}" type="parTrans" cxnId="{620A9A02-89D4-4003-8088-8065C77DF7DB}">
      <dgm:prSet/>
      <dgm:spPr/>
    </dgm:pt>
    <dgm:pt modelId="{DEF8A08E-95B6-4838-8B05-14C347E280E6}" type="sibTrans" cxnId="{620A9A02-89D4-4003-8088-8065C77DF7DB}">
      <dgm:prSet/>
      <dgm:spPr/>
    </dgm:pt>
    <dgm:pt modelId="{A7663892-C528-4400-BD0A-35BC0EC0F52D}">
      <dgm:prSet phldrT="[Text]"/>
      <dgm:spPr/>
      <dgm:t>
        <a:bodyPr/>
        <a:lstStyle/>
        <a:p>
          <a:r>
            <a:rPr lang="nl-NL" dirty="0" smtClean="0"/>
            <a:t>Aangenomen dat</a:t>
          </a:r>
          <a:endParaRPr lang="nl-NL" dirty="0"/>
        </a:p>
      </dgm:t>
    </dgm:pt>
    <dgm:pt modelId="{74D1D673-DA1A-41BD-AC44-799D4D271BE9}" type="parTrans" cxnId="{B9361568-0B3C-4B6F-A16A-273720DC45D2}">
      <dgm:prSet/>
      <dgm:spPr/>
    </dgm:pt>
    <dgm:pt modelId="{FD63CD5D-C70B-4275-846D-3AC7ED2FDE25}" type="sibTrans" cxnId="{B9361568-0B3C-4B6F-A16A-273720DC45D2}">
      <dgm:prSet/>
      <dgm:spPr/>
    </dgm:pt>
    <dgm:pt modelId="{9928A1B7-BD65-4063-9C46-231D58B25E9F}" type="pres">
      <dgm:prSet presAssocID="{9EAF01AE-019B-49CC-B080-B9EBCDE69D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1AB7FC9-42ED-40AC-99D9-D837BC031FE0}" type="pres">
      <dgm:prSet presAssocID="{FFCCA9A9-7EEB-4A24-AA65-CBCE80CCF09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E60FC27-8231-4970-907B-8B2AA529B085}" type="pres">
      <dgm:prSet presAssocID="{252BD1FA-EBAE-40BE-81C9-8710287AB7DA}" presName="sibTrans" presStyleCnt="0"/>
      <dgm:spPr/>
    </dgm:pt>
    <dgm:pt modelId="{16A6E4DD-C761-46B3-AFDB-617FCA77AA21}" type="pres">
      <dgm:prSet presAssocID="{02918AA8-398B-4C22-8AF0-B3EE2868F87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00519C5-C5FA-49BE-9316-266F3027C835}" type="pres">
      <dgm:prSet presAssocID="{7C03E08F-AD41-4D55-A49E-73D2880502C7}" presName="sibTrans" presStyleCnt="0"/>
      <dgm:spPr/>
    </dgm:pt>
    <dgm:pt modelId="{E6E2578B-BA8D-45BA-974D-4153200A908E}" type="pres">
      <dgm:prSet presAssocID="{DDF4FBD3-0970-49BE-8B4B-E4483F45755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A8CBCF5-2BE7-4FF0-9F5E-88EC5206E78B}" type="pres">
      <dgm:prSet presAssocID="{692A7652-25C9-40D2-97A7-8D5CD12705B2}" presName="sibTrans" presStyleCnt="0"/>
      <dgm:spPr/>
    </dgm:pt>
    <dgm:pt modelId="{F3096BE7-EA50-4A45-9B97-99442C9ECDAB}" type="pres">
      <dgm:prSet presAssocID="{57551D9F-A8FF-4987-8B03-A360AADA004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E079FF4-3C7D-433C-B84A-3189D735E19B}" type="pres">
      <dgm:prSet presAssocID="{D94478CF-D68F-441F-82D2-199BCE1A5AE1}" presName="sibTrans" presStyleCnt="0"/>
      <dgm:spPr/>
    </dgm:pt>
    <dgm:pt modelId="{7B9661BE-5475-4381-AE4B-6E79B50DC741}" type="pres">
      <dgm:prSet presAssocID="{A8FBDE29-FFBB-4D47-AA9C-BF4904C71B3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72819BF-59B2-4946-9B21-654F17DB4710}" type="pres">
      <dgm:prSet presAssocID="{0689B873-8D59-4433-8CE0-CC1536F06EBE}" presName="sibTrans" presStyleCnt="0"/>
      <dgm:spPr/>
    </dgm:pt>
    <dgm:pt modelId="{0737C4D3-3B39-4569-8660-DD921ECD0D15}" type="pres">
      <dgm:prSet presAssocID="{69B653AC-E52E-48D1-9699-90024E23BB6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096605-F372-4A73-8B1E-A082A7F92ECB}" type="pres">
      <dgm:prSet presAssocID="{1802DE98-ACBB-4BC6-BD05-ECC2F0E0D2EC}" presName="sibTrans" presStyleCnt="0"/>
      <dgm:spPr/>
    </dgm:pt>
    <dgm:pt modelId="{4ACDAAF8-876C-4507-B6B9-B330A08C422C}" type="pres">
      <dgm:prSet presAssocID="{EA91B512-54DB-4A09-B939-D3CA71B56BE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3E4FFEA-A002-47D1-BB51-55370D61297E}" type="pres">
      <dgm:prSet presAssocID="{DEF8A08E-95B6-4838-8B05-14C347E280E6}" presName="sibTrans" presStyleCnt="0"/>
      <dgm:spPr/>
    </dgm:pt>
    <dgm:pt modelId="{3410D6C1-E459-4B70-AB2B-119D979359B8}" type="pres">
      <dgm:prSet presAssocID="{A7663892-C528-4400-BD0A-35BC0EC0F52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346B55B-74D0-4A37-ADD1-497FD1115558}" type="presOf" srcId="{EA91B512-54DB-4A09-B939-D3CA71B56BE5}" destId="{4ACDAAF8-876C-4507-B6B9-B330A08C422C}" srcOrd="0" destOrd="0" presId="urn:microsoft.com/office/officeart/2005/8/layout/default"/>
    <dgm:cxn modelId="{01839DF0-6E59-4217-896B-DDFCD8753505}" srcId="{9EAF01AE-019B-49CC-B080-B9EBCDE69DB5}" destId="{57551D9F-A8FF-4987-8B03-A360AADA004D}" srcOrd="3" destOrd="0" parTransId="{4BD4B851-8232-4075-BDAA-79D8F0085FCB}" sibTransId="{D94478CF-D68F-441F-82D2-199BCE1A5AE1}"/>
    <dgm:cxn modelId="{4821DF80-36DD-47E3-8C91-D295220626C2}" type="presOf" srcId="{57551D9F-A8FF-4987-8B03-A360AADA004D}" destId="{F3096BE7-EA50-4A45-9B97-99442C9ECDAB}" srcOrd="0" destOrd="0" presId="urn:microsoft.com/office/officeart/2005/8/layout/default"/>
    <dgm:cxn modelId="{3BDC1207-2B8B-49D6-9500-2AFBCC3993B9}" srcId="{9EAF01AE-019B-49CC-B080-B9EBCDE69DB5}" destId="{02918AA8-398B-4C22-8AF0-B3EE2868F87F}" srcOrd="1" destOrd="0" parTransId="{E9099C02-1257-4D56-985E-262D1A55A083}" sibTransId="{7C03E08F-AD41-4D55-A49E-73D2880502C7}"/>
    <dgm:cxn modelId="{620A9A02-89D4-4003-8088-8065C77DF7DB}" srcId="{9EAF01AE-019B-49CC-B080-B9EBCDE69DB5}" destId="{EA91B512-54DB-4A09-B939-D3CA71B56BE5}" srcOrd="6" destOrd="0" parTransId="{19D2630A-0950-4A24-AF9B-BA16D3E0D862}" sibTransId="{DEF8A08E-95B6-4838-8B05-14C347E280E6}"/>
    <dgm:cxn modelId="{34E2302C-DB12-4D93-A3AE-5F07572FB111}" type="presOf" srcId="{A7663892-C528-4400-BD0A-35BC0EC0F52D}" destId="{3410D6C1-E459-4B70-AB2B-119D979359B8}" srcOrd="0" destOrd="0" presId="urn:microsoft.com/office/officeart/2005/8/layout/default"/>
    <dgm:cxn modelId="{96FFE26F-374C-4D60-8B59-6662C906FDF1}" srcId="{9EAF01AE-019B-49CC-B080-B9EBCDE69DB5}" destId="{69B653AC-E52E-48D1-9699-90024E23BB67}" srcOrd="5" destOrd="0" parTransId="{323636EF-4B58-400D-B202-26BEBA8A4DC7}" sibTransId="{1802DE98-ACBB-4BC6-BD05-ECC2F0E0D2EC}"/>
    <dgm:cxn modelId="{BF4D0007-340B-4B24-9959-353E40777D8A}" type="presOf" srcId="{02918AA8-398B-4C22-8AF0-B3EE2868F87F}" destId="{16A6E4DD-C761-46B3-AFDB-617FCA77AA21}" srcOrd="0" destOrd="0" presId="urn:microsoft.com/office/officeart/2005/8/layout/default"/>
    <dgm:cxn modelId="{631A4879-CD23-4F37-8907-7B604982E21F}" srcId="{9EAF01AE-019B-49CC-B080-B9EBCDE69DB5}" destId="{DDF4FBD3-0970-49BE-8B4B-E4483F457559}" srcOrd="2" destOrd="0" parTransId="{36E6DE8B-15EB-400A-9505-6BC23EA5C525}" sibTransId="{692A7652-25C9-40D2-97A7-8D5CD12705B2}"/>
    <dgm:cxn modelId="{B9361568-0B3C-4B6F-A16A-273720DC45D2}" srcId="{9EAF01AE-019B-49CC-B080-B9EBCDE69DB5}" destId="{A7663892-C528-4400-BD0A-35BC0EC0F52D}" srcOrd="7" destOrd="0" parTransId="{74D1D673-DA1A-41BD-AC44-799D4D271BE9}" sibTransId="{FD63CD5D-C70B-4275-846D-3AC7ED2FDE25}"/>
    <dgm:cxn modelId="{4C9A012B-F07A-4687-A966-3E95CD203059}" type="presOf" srcId="{9EAF01AE-019B-49CC-B080-B9EBCDE69DB5}" destId="{9928A1B7-BD65-4063-9C46-231D58B25E9F}" srcOrd="0" destOrd="0" presId="urn:microsoft.com/office/officeart/2005/8/layout/default"/>
    <dgm:cxn modelId="{F3AF070E-4932-4690-849C-A68225CBB993}" type="presOf" srcId="{A8FBDE29-FFBB-4D47-AA9C-BF4904C71B39}" destId="{7B9661BE-5475-4381-AE4B-6E79B50DC741}" srcOrd="0" destOrd="0" presId="urn:microsoft.com/office/officeart/2005/8/layout/default"/>
    <dgm:cxn modelId="{4880CE5A-7470-4700-BAA1-FBB7C99A41A6}" type="presOf" srcId="{69B653AC-E52E-48D1-9699-90024E23BB67}" destId="{0737C4D3-3B39-4569-8660-DD921ECD0D15}" srcOrd="0" destOrd="0" presId="urn:microsoft.com/office/officeart/2005/8/layout/default"/>
    <dgm:cxn modelId="{244A6AB2-B84C-4E40-AA4C-9D1508AEBD87}" type="presOf" srcId="{DDF4FBD3-0970-49BE-8B4B-E4483F457559}" destId="{E6E2578B-BA8D-45BA-974D-4153200A908E}" srcOrd="0" destOrd="0" presId="urn:microsoft.com/office/officeart/2005/8/layout/default"/>
    <dgm:cxn modelId="{2D37C0FF-D71A-4957-9E8D-F0F8F3D9B9C0}" srcId="{9EAF01AE-019B-49CC-B080-B9EBCDE69DB5}" destId="{FFCCA9A9-7EEB-4A24-AA65-CBCE80CCF097}" srcOrd="0" destOrd="0" parTransId="{2F5D83D8-4CAC-42A4-A19D-BA01C2EF1197}" sibTransId="{252BD1FA-EBAE-40BE-81C9-8710287AB7DA}"/>
    <dgm:cxn modelId="{DDD4BBC8-7AF9-4786-940F-BB54668C2D27}" type="presOf" srcId="{FFCCA9A9-7EEB-4A24-AA65-CBCE80CCF097}" destId="{81AB7FC9-42ED-40AC-99D9-D837BC031FE0}" srcOrd="0" destOrd="0" presId="urn:microsoft.com/office/officeart/2005/8/layout/default"/>
    <dgm:cxn modelId="{6E87D947-3797-4399-ABDA-5EB86F9387B4}" srcId="{9EAF01AE-019B-49CC-B080-B9EBCDE69DB5}" destId="{A8FBDE29-FFBB-4D47-AA9C-BF4904C71B39}" srcOrd="4" destOrd="0" parTransId="{3F329395-7792-49FC-B70A-4529D08F3646}" sibTransId="{0689B873-8D59-4433-8CE0-CC1536F06EBE}"/>
    <dgm:cxn modelId="{4DAFD6BE-3414-4F05-90FC-3EFA6257DFA1}" type="presParOf" srcId="{9928A1B7-BD65-4063-9C46-231D58B25E9F}" destId="{81AB7FC9-42ED-40AC-99D9-D837BC031FE0}" srcOrd="0" destOrd="0" presId="urn:microsoft.com/office/officeart/2005/8/layout/default"/>
    <dgm:cxn modelId="{001DA6DA-76A6-41CD-85C0-FB86FE623B76}" type="presParOf" srcId="{9928A1B7-BD65-4063-9C46-231D58B25E9F}" destId="{CE60FC27-8231-4970-907B-8B2AA529B085}" srcOrd="1" destOrd="0" presId="urn:microsoft.com/office/officeart/2005/8/layout/default"/>
    <dgm:cxn modelId="{BB2B6D7F-FEA0-48EE-A447-48D8BFCBBF25}" type="presParOf" srcId="{9928A1B7-BD65-4063-9C46-231D58B25E9F}" destId="{16A6E4DD-C761-46B3-AFDB-617FCA77AA21}" srcOrd="2" destOrd="0" presId="urn:microsoft.com/office/officeart/2005/8/layout/default"/>
    <dgm:cxn modelId="{9EC959AB-DE01-46C3-BD92-CA641F07CC5B}" type="presParOf" srcId="{9928A1B7-BD65-4063-9C46-231D58B25E9F}" destId="{600519C5-C5FA-49BE-9316-266F3027C835}" srcOrd="3" destOrd="0" presId="urn:microsoft.com/office/officeart/2005/8/layout/default"/>
    <dgm:cxn modelId="{D1EDCF6B-B005-450D-A9FB-534AFD18E69F}" type="presParOf" srcId="{9928A1B7-BD65-4063-9C46-231D58B25E9F}" destId="{E6E2578B-BA8D-45BA-974D-4153200A908E}" srcOrd="4" destOrd="0" presId="urn:microsoft.com/office/officeart/2005/8/layout/default"/>
    <dgm:cxn modelId="{E7817A86-B28B-436C-AC3E-FDB4D207F488}" type="presParOf" srcId="{9928A1B7-BD65-4063-9C46-231D58B25E9F}" destId="{6A8CBCF5-2BE7-4FF0-9F5E-88EC5206E78B}" srcOrd="5" destOrd="0" presId="urn:microsoft.com/office/officeart/2005/8/layout/default"/>
    <dgm:cxn modelId="{E2DA5DD5-B3B5-4D51-907C-F1C60E44B78A}" type="presParOf" srcId="{9928A1B7-BD65-4063-9C46-231D58B25E9F}" destId="{F3096BE7-EA50-4A45-9B97-99442C9ECDAB}" srcOrd="6" destOrd="0" presId="urn:microsoft.com/office/officeart/2005/8/layout/default"/>
    <dgm:cxn modelId="{16185B0A-9BA0-414A-B04B-096B47671B7F}" type="presParOf" srcId="{9928A1B7-BD65-4063-9C46-231D58B25E9F}" destId="{3E079FF4-3C7D-433C-B84A-3189D735E19B}" srcOrd="7" destOrd="0" presId="urn:microsoft.com/office/officeart/2005/8/layout/default"/>
    <dgm:cxn modelId="{149F4D05-CB07-497C-B283-B5DD33F68AFD}" type="presParOf" srcId="{9928A1B7-BD65-4063-9C46-231D58B25E9F}" destId="{7B9661BE-5475-4381-AE4B-6E79B50DC741}" srcOrd="8" destOrd="0" presId="urn:microsoft.com/office/officeart/2005/8/layout/default"/>
    <dgm:cxn modelId="{5FA386F6-FAA6-4EBE-A652-0832F0CE165E}" type="presParOf" srcId="{9928A1B7-BD65-4063-9C46-231D58B25E9F}" destId="{F72819BF-59B2-4946-9B21-654F17DB4710}" srcOrd="9" destOrd="0" presId="urn:microsoft.com/office/officeart/2005/8/layout/default"/>
    <dgm:cxn modelId="{A775A1E3-BD08-4BFA-9CA3-6DA9CB2E73AC}" type="presParOf" srcId="{9928A1B7-BD65-4063-9C46-231D58B25E9F}" destId="{0737C4D3-3B39-4569-8660-DD921ECD0D15}" srcOrd="10" destOrd="0" presId="urn:microsoft.com/office/officeart/2005/8/layout/default"/>
    <dgm:cxn modelId="{D04CD53B-5412-48B6-AF2C-EBD6C0BC8016}" type="presParOf" srcId="{9928A1B7-BD65-4063-9C46-231D58B25E9F}" destId="{88096605-F372-4A73-8B1E-A082A7F92ECB}" srcOrd="11" destOrd="0" presId="urn:microsoft.com/office/officeart/2005/8/layout/default"/>
    <dgm:cxn modelId="{64B47796-0DA2-48D3-9F25-2A05A32467A0}" type="presParOf" srcId="{9928A1B7-BD65-4063-9C46-231D58B25E9F}" destId="{4ACDAAF8-876C-4507-B6B9-B330A08C422C}" srcOrd="12" destOrd="0" presId="urn:microsoft.com/office/officeart/2005/8/layout/default"/>
    <dgm:cxn modelId="{9F06E1B0-3BAC-452F-98C0-79E38BBEDF14}" type="presParOf" srcId="{9928A1B7-BD65-4063-9C46-231D58B25E9F}" destId="{F3E4FFEA-A002-47D1-BB51-55370D61297E}" srcOrd="13" destOrd="0" presId="urn:microsoft.com/office/officeart/2005/8/layout/default"/>
    <dgm:cxn modelId="{B7843062-83F5-4C6E-8A1C-D80F26EB8E82}" type="presParOf" srcId="{9928A1B7-BD65-4063-9C46-231D58B25E9F}" destId="{3410D6C1-E459-4B70-AB2B-119D979359B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4F550-C72F-4EF1-80DD-C9C6564358C4}" type="doc">
      <dgm:prSet loTypeId="urn:microsoft.com/office/officeart/2005/8/layout/hList6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64B8A044-AAA1-4811-8ED5-FE40E12F0587}">
      <dgm:prSet phldrT="[Text]"/>
      <dgm:spPr/>
      <dgm:t>
        <a:bodyPr/>
        <a:lstStyle/>
        <a:p>
          <a:r>
            <a:rPr lang="nl-NL" dirty="0" smtClean="0"/>
            <a:t>Net als</a:t>
          </a:r>
          <a:endParaRPr lang="nl-NL" dirty="0"/>
        </a:p>
      </dgm:t>
    </dgm:pt>
    <dgm:pt modelId="{525DCB00-3103-47DC-99D4-37B09EC42BFB}" type="parTrans" cxnId="{BE97B2C4-8755-4311-8EC5-0E0585325906}">
      <dgm:prSet/>
      <dgm:spPr/>
      <dgm:t>
        <a:bodyPr/>
        <a:lstStyle/>
        <a:p>
          <a:endParaRPr lang="nl-NL"/>
        </a:p>
      </dgm:t>
    </dgm:pt>
    <dgm:pt modelId="{CE1DD7B6-DA76-4A50-A4A7-1F4D5AD2EC2B}" type="sibTrans" cxnId="{BE97B2C4-8755-4311-8EC5-0E0585325906}">
      <dgm:prSet/>
      <dgm:spPr/>
      <dgm:t>
        <a:bodyPr/>
        <a:lstStyle/>
        <a:p>
          <a:endParaRPr lang="nl-NL"/>
        </a:p>
      </dgm:t>
    </dgm:pt>
    <dgm:pt modelId="{56108DAF-A548-4476-A848-D5A627EE9F94}">
      <dgm:prSet phldrT="[Text]"/>
      <dgm:spPr/>
      <dgm:t>
        <a:bodyPr/>
        <a:lstStyle/>
        <a:p>
          <a:r>
            <a:rPr lang="nl-NL" dirty="0" smtClean="0"/>
            <a:t>Zoals</a:t>
          </a:r>
          <a:endParaRPr lang="nl-NL" dirty="0"/>
        </a:p>
      </dgm:t>
    </dgm:pt>
    <dgm:pt modelId="{0DC20E07-D471-49A2-A7EE-E4978ED9FC54}" type="parTrans" cxnId="{3253AF5B-945E-46EF-AE64-48A9A6C39E82}">
      <dgm:prSet/>
      <dgm:spPr/>
      <dgm:t>
        <a:bodyPr/>
        <a:lstStyle/>
        <a:p>
          <a:endParaRPr lang="nl-NL"/>
        </a:p>
      </dgm:t>
    </dgm:pt>
    <dgm:pt modelId="{502FD7AA-FD60-4A8D-9D78-D3B41CF4F38F}" type="sibTrans" cxnId="{3253AF5B-945E-46EF-AE64-48A9A6C39E82}">
      <dgm:prSet/>
      <dgm:spPr/>
      <dgm:t>
        <a:bodyPr/>
        <a:lstStyle/>
        <a:p>
          <a:endParaRPr lang="nl-NL"/>
        </a:p>
      </dgm:t>
    </dgm:pt>
    <dgm:pt modelId="{AD03CC6F-3683-4330-8F61-3F49041B4EA9}">
      <dgm:prSet phldrT="[Text]"/>
      <dgm:spPr/>
      <dgm:t>
        <a:bodyPr/>
        <a:lstStyle/>
        <a:p>
          <a:r>
            <a:rPr lang="nl-NL" dirty="0" smtClean="0"/>
            <a:t>Evenals</a:t>
          </a:r>
          <a:endParaRPr lang="nl-NL" dirty="0"/>
        </a:p>
      </dgm:t>
    </dgm:pt>
    <dgm:pt modelId="{DCC16207-E97F-40C9-8E3E-9EFA55F353E9}" type="parTrans" cxnId="{2147A5B4-6FD8-48BB-9C85-2AC8622B5A21}">
      <dgm:prSet/>
      <dgm:spPr/>
      <dgm:t>
        <a:bodyPr/>
        <a:lstStyle/>
        <a:p>
          <a:endParaRPr lang="nl-NL"/>
        </a:p>
      </dgm:t>
    </dgm:pt>
    <dgm:pt modelId="{86CE7D12-51A7-4DD8-AE6A-6B247965D850}" type="sibTrans" cxnId="{2147A5B4-6FD8-48BB-9C85-2AC8622B5A21}">
      <dgm:prSet/>
      <dgm:spPr/>
      <dgm:t>
        <a:bodyPr/>
        <a:lstStyle/>
        <a:p>
          <a:endParaRPr lang="nl-NL"/>
        </a:p>
      </dgm:t>
    </dgm:pt>
    <dgm:pt modelId="{B3D3E635-46FD-4540-A65E-9F9866D93C81}">
      <dgm:prSet phldrT="[Text]"/>
      <dgm:spPr/>
      <dgm:t>
        <a:bodyPr/>
        <a:lstStyle/>
        <a:p>
          <a:r>
            <a:rPr lang="nl-NL" dirty="0" smtClean="0"/>
            <a:t>Hetzelfde</a:t>
          </a:r>
          <a:endParaRPr lang="nl-NL" dirty="0"/>
        </a:p>
      </dgm:t>
    </dgm:pt>
    <dgm:pt modelId="{0CBBE5AE-883F-4DE7-8FC8-7E525C19DF7B}" type="parTrans" cxnId="{5BF94FCE-CCD7-440B-ADE8-6B013CE37696}">
      <dgm:prSet/>
      <dgm:spPr/>
      <dgm:t>
        <a:bodyPr/>
        <a:lstStyle/>
        <a:p>
          <a:endParaRPr lang="nl-NL"/>
        </a:p>
      </dgm:t>
    </dgm:pt>
    <dgm:pt modelId="{58555C0A-0E0A-429F-9C80-BE6E2D024764}" type="sibTrans" cxnId="{5BF94FCE-CCD7-440B-ADE8-6B013CE37696}">
      <dgm:prSet/>
      <dgm:spPr/>
      <dgm:t>
        <a:bodyPr/>
        <a:lstStyle/>
        <a:p>
          <a:endParaRPr lang="nl-NL"/>
        </a:p>
      </dgm:t>
    </dgm:pt>
    <dgm:pt modelId="{A5138FB1-9C71-4A9F-8EA2-E076DEB32C3E}">
      <dgm:prSet phldrT="[Text]"/>
      <dgm:spPr/>
      <dgm:t>
        <a:bodyPr/>
        <a:lstStyle/>
        <a:p>
          <a:r>
            <a:rPr lang="nl-NL" dirty="0" smtClean="0"/>
            <a:t>Eenzelfde geval</a:t>
          </a:r>
          <a:endParaRPr lang="nl-NL" dirty="0"/>
        </a:p>
      </dgm:t>
    </dgm:pt>
    <dgm:pt modelId="{F189D2F2-7A36-41E3-974D-ACB34CC41A13}" type="parTrans" cxnId="{6B8555CD-FD4E-40CE-BB95-4498D892063B}">
      <dgm:prSet/>
      <dgm:spPr/>
      <dgm:t>
        <a:bodyPr/>
        <a:lstStyle/>
        <a:p>
          <a:endParaRPr lang="nl-NL"/>
        </a:p>
      </dgm:t>
    </dgm:pt>
    <dgm:pt modelId="{3CC891C3-5AED-4DBD-899A-4A616B4DB470}" type="sibTrans" cxnId="{6B8555CD-FD4E-40CE-BB95-4498D892063B}">
      <dgm:prSet/>
      <dgm:spPr/>
      <dgm:t>
        <a:bodyPr/>
        <a:lstStyle/>
        <a:p>
          <a:endParaRPr lang="nl-NL"/>
        </a:p>
      </dgm:t>
    </dgm:pt>
    <dgm:pt modelId="{7672F183-DD06-44F1-89ED-DF84189ECF51}">
      <dgm:prSet phldrT="[Text]"/>
      <dgm:spPr/>
      <dgm:t>
        <a:bodyPr/>
        <a:lstStyle/>
        <a:p>
          <a:r>
            <a:rPr lang="nl-NL" dirty="0" smtClean="0"/>
            <a:t>Soortgelijk</a:t>
          </a:r>
          <a:endParaRPr lang="nl-NL" dirty="0"/>
        </a:p>
      </dgm:t>
    </dgm:pt>
    <dgm:pt modelId="{7670B077-2A7E-484C-BC99-C7D51E055C88}" type="parTrans" cxnId="{1604BEF0-6724-46A5-B809-2AF4B52CAC8B}">
      <dgm:prSet/>
      <dgm:spPr/>
      <dgm:t>
        <a:bodyPr/>
        <a:lstStyle/>
        <a:p>
          <a:endParaRPr lang="nl-NL"/>
        </a:p>
      </dgm:t>
    </dgm:pt>
    <dgm:pt modelId="{E1A17B2C-2EB2-41D0-A3B6-8C00DF736A06}" type="sibTrans" cxnId="{1604BEF0-6724-46A5-B809-2AF4B52CAC8B}">
      <dgm:prSet/>
      <dgm:spPr/>
      <dgm:t>
        <a:bodyPr/>
        <a:lstStyle/>
        <a:p>
          <a:endParaRPr lang="nl-NL"/>
        </a:p>
      </dgm:t>
    </dgm:pt>
    <dgm:pt modelId="{97EAC62C-3F21-4701-8024-F5BFAE43F02C}">
      <dgm:prSet phldrT="[Text]"/>
      <dgm:spPr/>
      <dgm:t>
        <a:bodyPr/>
        <a:lstStyle/>
        <a:p>
          <a:r>
            <a:rPr lang="nl-NL" dirty="0" smtClean="0"/>
            <a:t>Als</a:t>
          </a:r>
          <a:endParaRPr lang="nl-NL" dirty="0"/>
        </a:p>
      </dgm:t>
    </dgm:pt>
    <dgm:pt modelId="{D4BF0547-2ECF-45C2-A6A2-BCED920842C4}" type="parTrans" cxnId="{FEC77787-6192-4E35-879F-628DAC17F731}">
      <dgm:prSet/>
      <dgm:spPr/>
      <dgm:t>
        <a:bodyPr/>
        <a:lstStyle/>
        <a:p>
          <a:endParaRPr lang="nl-NL"/>
        </a:p>
      </dgm:t>
    </dgm:pt>
    <dgm:pt modelId="{0334A3E0-B714-4BDB-8B03-5C46D36E3D71}" type="sibTrans" cxnId="{FEC77787-6192-4E35-879F-628DAC17F731}">
      <dgm:prSet/>
      <dgm:spPr/>
      <dgm:t>
        <a:bodyPr/>
        <a:lstStyle/>
        <a:p>
          <a:endParaRPr lang="nl-NL"/>
        </a:p>
      </dgm:t>
    </dgm:pt>
    <dgm:pt modelId="{BE876BA2-2208-4846-9369-383E740E6411}">
      <dgm:prSet phldrT="[Text]"/>
      <dgm:spPr/>
      <dgm:t>
        <a:bodyPr/>
        <a:lstStyle/>
        <a:p>
          <a:r>
            <a:rPr lang="nl-NL" dirty="0" smtClean="0"/>
            <a:t>Vergelijk…doet denken aan</a:t>
          </a:r>
          <a:endParaRPr lang="nl-NL" dirty="0"/>
        </a:p>
      </dgm:t>
    </dgm:pt>
    <dgm:pt modelId="{8FEFEBF7-1B09-4B12-BA34-96790D3C7BCD}" type="parTrans" cxnId="{0D5C3F21-130F-43B1-8DF6-25C83D5818B1}">
      <dgm:prSet/>
      <dgm:spPr/>
      <dgm:t>
        <a:bodyPr/>
        <a:lstStyle/>
        <a:p>
          <a:endParaRPr lang="nl-NL"/>
        </a:p>
      </dgm:t>
    </dgm:pt>
    <dgm:pt modelId="{FE7A52A2-7967-442D-9488-63093218260C}" type="sibTrans" cxnId="{0D5C3F21-130F-43B1-8DF6-25C83D5818B1}">
      <dgm:prSet/>
      <dgm:spPr/>
      <dgm:t>
        <a:bodyPr/>
        <a:lstStyle/>
        <a:p>
          <a:endParaRPr lang="nl-NL"/>
        </a:p>
      </dgm:t>
    </dgm:pt>
    <dgm:pt modelId="{D65ABF9C-8E50-4D9C-A2FB-604E74AB9659}">
      <dgm:prSet phldrT="[Text]"/>
      <dgm:spPr/>
      <dgm:t>
        <a:bodyPr/>
        <a:lstStyle/>
        <a:p>
          <a:r>
            <a:rPr lang="nl-NL" dirty="0" smtClean="0"/>
            <a:t>Een soortgelijk geval</a:t>
          </a:r>
          <a:endParaRPr lang="nl-NL" dirty="0"/>
        </a:p>
      </dgm:t>
    </dgm:pt>
    <dgm:pt modelId="{62E64F1B-C566-4366-ADCE-16CC80D6BAD1}" type="parTrans" cxnId="{093FDA9F-D4AB-4ED8-B0F0-4C24B0C9FABA}">
      <dgm:prSet/>
      <dgm:spPr/>
      <dgm:t>
        <a:bodyPr/>
        <a:lstStyle/>
        <a:p>
          <a:endParaRPr lang="nl-NL"/>
        </a:p>
      </dgm:t>
    </dgm:pt>
    <dgm:pt modelId="{A043C302-C119-4F7F-947A-04FDBEA11250}" type="sibTrans" cxnId="{093FDA9F-D4AB-4ED8-B0F0-4C24B0C9FABA}">
      <dgm:prSet/>
      <dgm:spPr/>
      <dgm:t>
        <a:bodyPr/>
        <a:lstStyle/>
        <a:p>
          <a:endParaRPr lang="nl-NL"/>
        </a:p>
      </dgm:t>
    </dgm:pt>
    <dgm:pt modelId="{CC6788CC-9EEB-4B19-B177-E99FB840331A}" type="pres">
      <dgm:prSet presAssocID="{8194F550-C72F-4EF1-80DD-C9C6564358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C770565-8198-4DD8-8EEC-B317223196B2}" type="pres">
      <dgm:prSet presAssocID="{64B8A044-AAA1-4811-8ED5-FE40E12F058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4BDEEE-3C46-4CE0-BAF5-D94FFE9DDCAE}" type="pres">
      <dgm:prSet presAssocID="{CE1DD7B6-DA76-4A50-A4A7-1F4D5AD2EC2B}" presName="sibTrans" presStyleCnt="0"/>
      <dgm:spPr/>
    </dgm:pt>
    <dgm:pt modelId="{23EF7665-C111-43E6-9AFF-B14F6CC91CB6}" type="pres">
      <dgm:prSet presAssocID="{56108DAF-A548-4476-A848-D5A627EE9F9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FF7BD4-89CD-437D-8AB1-8DF5AB522CCC}" type="pres">
      <dgm:prSet presAssocID="{502FD7AA-FD60-4A8D-9D78-D3B41CF4F38F}" presName="sibTrans" presStyleCnt="0"/>
      <dgm:spPr/>
    </dgm:pt>
    <dgm:pt modelId="{7F0A2284-A87C-4ADB-AB80-7B54B73FCDD7}" type="pres">
      <dgm:prSet presAssocID="{AD03CC6F-3683-4330-8F61-3F49041B4EA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BB454B5-1A9D-4DD6-B926-05F81D9D3BD6}" type="pres">
      <dgm:prSet presAssocID="{86CE7D12-51A7-4DD8-AE6A-6B247965D850}" presName="sibTrans" presStyleCnt="0"/>
      <dgm:spPr/>
    </dgm:pt>
    <dgm:pt modelId="{EDDC4812-C369-4F27-B600-E4F99B7A3BEE}" type="pres">
      <dgm:prSet presAssocID="{B3D3E635-46FD-4540-A65E-9F9866D93C8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50852BF-E560-44DD-932A-E61A7BB7E57A}" type="pres">
      <dgm:prSet presAssocID="{58555C0A-0E0A-429F-9C80-BE6E2D024764}" presName="sibTrans" presStyleCnt="0"/>
      <dgm:spPr/>
    </dgm:pt>
    <dgm:pt modelId="{A7BBF449-54B5-481E-9C11-161E8E7CDEAC}" type="pres">
      <dgm:prSet presAssocID="{A5138FB1-9C71-4A9F-8EA2-E076DEB32C3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E4BAF5C-ADAB-4182-9903-5D383F4D0D33}" type="pres">
      <dgm:prSet presAssocID="{3CC891C3-5AED-4DBD-899A-4A616B4DB470}" presName="sibTrans" presStyleCnt="0"/>
      <dgm:spPr/>
    </dgm:pt>
    <dgm:pt modelId="{829D05E8-32DD-4351-8D60-7FF0FC703B72}" type="pres">
      <dgm:prSet presAssocID="{7672F183-DD06-44F1-89ED-DF84189ECF5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5AEF839-40A3-4C3D-BC5F-BEAC59262172}" type="pres">
      <dgm:prSet presAssocID="{E1A17B2C-2EB2-41D0-A3B6-8C00DF736A06}" presName="sibTrans" presStyleCnt="0"/>
      <dgm:spPr/>
    </dgm:pt>
    <dgm:pt modelId="{9A219533-E429-42E0-ABD0-D2D06C1107C9}" type="pres">
      <dgm:prSet presAssocID="{97EAC62C-3F21-4701-8024-F5BFAE43F02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BC66F71-52B6-4077-8842-467C6B9F6F7F}" type="pres">
      <dgm:prSet presAssocID="{0334A3E0-B714-4BDB-8B03-5C46D36E3D71}" presName="sibTrans" presStyleCnt="0"/>
      <dgm:spPr/>
    </dgm:pt>
    <dgm:pt modelId="{CFB1EEFB-4DDD-4EA6-9330-C08E2FBBA04B}" type="pres">
      <dgm:prSet presAssocID="{BE876BA2-2208-4846-9369-383E740E641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4D61CA4-7A27-415A-8D28-2F8673C8D155}" type="pres">
      <dgm:prSet presAssocID="{FE7A52A2-7967-442D-9488-63093218260C}" presName="sibTrans" presStyleCnt="0"/>
      <dgm:spPr/>
    </dgm:pt>
    <dgm:pt modelId="{D1332659-B3E2-44FF-B6E0-083F92387C86}" type="pres">
      <dgm:prSet presAssocID="{D65ABF9C-8E50-4D9C-A2FB-604E74AB965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ACE7370-0D9E-408E-BE20-BD8A77CF449B}" type="presOf" srcId="{A5138FB1-9C71-4A9F-8EA2-E076DEB32C3E}" destId="{A7BBF449-54B5-481E-9C11-161E8E7CDEAC}" srcOrd="0" destOrd="0" presId="urn:microsoft.com/office/officeart/2005/8/layout/hList6"/>
    <dgm:cxn modelId="{6FC4D9ED-A2A1-42F7-B699-BC5ED66BE0CA}" type="presOf" srcId="{7672F183-DD06-44F1-89ED-DF84189ECF51}" destId="{829D05E8-32DD-4351-8D60-7FF0FC703B72}" srcOrd="0" destOrd="0" presId="urn:microsoft.com/office/officeart/2005/8/layout/hList6"/>
    <dgm:cxn modelId="{82D5123B-3E83-4F40-AA94-8E7B183CE434}" type="presOf" srcId="{B3D3E635-46FD-4540-A65E-9F9866D93C81}" destId="{EDDC4812-C369-4F27-B600-E4F99B7A3BEE}" srcOrd="0" destOrd="0" presId="urn:microsoft.com/office/officeart/2005/8/layout/hList6"/>
    <dgm:cxn modelId="{5BF94FCE-CCD7-440B-ADE8-6B013CE37696}" srcId="{8194F550-C72F-4EF1-80DD-C9C6564358C4}" destId="{B3D3E635-46FD-4540-A65E-9F9866D93C81}" srcOrd="3" destOrd="0" parTransId="{0CBBE5AE-883F-4DE7-8FC8-7E525C19DF7B}" sibTransId="{58555C0A-0E0A-429F-9C80-BE6E2D024764}"/>
    <dgm:cxn modelId="{093FDA9F-D4AB-4ED8-B0F0-4C24B0C9FABA}" srcId="{8194F550-C72F-4EF1-80DD-C9C6564358C4}" destId="{D65ABF9C-8E50-4D9C-A2FB-604E74AB9659}" srcOrd="8" destOrd="0" parTransId="{62E64F1B-C566-4366-ADCE-16CC80D6BAD1}" sibTransId="{A043C302-C119-4F7F-947A-04FDBEA11250}"/>
    <dgm:cxn modelId="{8B2EDE44-539A-44A8-8EE2-BBD6D9024E49}" type="presOf" srcId="{8194F550-C72F-4EF1-80DD-C9C6564358C4}" destId="{CC6788CC-9EEB-4B19-B177-E99FB840331A}" srcOrd="0" destOrd="0" presId="urn:microsoft.com/office/officeart/2005/8/layout/hList6"/>
    <dgm:cxn modelId="{A7ED3ECB-1817-46E6-8CEE-EEF0FC077249}" type="presOf" srcId="{AD03CC6F-3683-4330-8F61-3F49041B4EA9}" destId="{7F0A2284-A87C-4ADB-AB80-7B54B73FCDD7}" srcOrd="0" destOrd="0" presId="urn:microsoft.com/office/officeart/2005/8/layout/hList6"/>
    <dgm:cxn modelId="{A62E03BD-2F35-46DB-8366-9DF5924ED5ED}" type="presOf" srcId="{64B8A044-AAA1-4811-8ED5-FE40E12F0587}" destId="{DC770565-8198-4DD8-8EEC-B317223196B2}" srcOrd="0" destOrd="0" presId="urn:microsoft.com/office/officeart/2005/8/layout/hList6"/>
    <dgm:cxn modelId="{15D860CC-58F3-440B-ABB9-DD2283270CB2}" type="presOf" srcId="{56108DAF-A548-4476-A848-D5A627EE9F94}" destId="{23EF7665-C111-43E6-9AFF-B14F6CC91CB6}" srcOrd="0" destOrd="0" presId="urn:microsoft.com/office/officeart/2005/8/layout/hList6"/>
    <dgm:cxn modelId="{B801097A-544F-4374-94B6-4154301F9493}" type="presOf" srcId="{BE876BA2-2208-4846-9369-383E740E6411}" destId="{CFB1EEFB-4DDD-4EA6-9330-C08E2FBBA04B}" srcOrd="0" destOrd="0" presId="urn:microsoft.com/office/officeart/2005/8/layout/hList6"/>
    <dgm:cxn modelId="{1604BEF0-6724-46A5-B809-2AF4B52CAC8B}" srcId="{8194F550-C72F-4EF1-80DD-C9C6564358C4}" destId="{7672F183-DD06-44F1-89ED-DF84189ECF51}" srcOrd="5" destOrd="0" parTransId="{7670B077-2A7E-484C-BC99-C7D51E055C88}" sibTransId="{E1A17B2C-2EB2-41D0-A3B6-8C00DF736A06}"/>
    <dgm:cxn modelId="{56AC9FEA-DC9F-49AB-8E21-75D00E01C976}" type="presOf" srcId="{D65ABF9C-8E50-4D9C-A2FB-604E74AB9659}" destId="{D1332659-B3E2-44FF-B6E0-083F92387C86}" srcOrd="0" destOrd="0" presId="urn:microsoft.com/office/officeart/2005/8/layout/hList6"/>
    <dgm:cxn modelId="{BE97B2C4-8755-4311-8EC5-0E0585325906}" srcId="{8194F550-C72F-4EF1-80DD-C9C6564358C4}" destId="{64B8A044-AAA1-4811-8ED5-FE40E12F0587}" srcOrd="0" destOrd="0" parTransId="{525DCB00-3103-47DC-99D4-37B09EC42BFB}" sibTransId="{CE1DD7B6-DA76-4A50-A4A7-1F4D5AD2EC2B}"/>
    <dgm:cxn modelId="{0D5C3F21-130F-43B1-8DF6-25C83D5818B1}" srcId="{8194F550-C72F-4EF1-80DD-C9C6564358C4}" destId="{BE876BA2-2208-4846-9369-383E740E6411}" srcOrd="7" destOrd="0" parTransId="{8FEFEBF7-1B09-4B12-BA34-96790D3C7BCD}" sibTransId="{FE7A52A2-7967-442D-9488-63093218260C}"/>
    <dgm:cxn modelId="{03901F47-EA54-4494-B53B-337D71A9F052}" type="presOf" srcId="{97EAC62C-3F21-4701-8024-F5BFAE43F02C}" destId="{9A219533-E429-42E0-ABD0-D2D06C1107C9}" srcOrd="0" destOrd="0" presId="urn:microsoft.com/office/officeart/2005/8/layout/hList6"/>
    <dgm:cxn modelId="{2147A5B4-6FD8-48BB-9C85-2AC8622B5A21}" srcId="{8194F550-C72F-4EF1-80DD-C9C6564358C4}" destId="{AD03CC6F-3683-4330-8F61-3F49041B4EA9}" srcOrd="2" destOrd="0" parTransId="{DCC16207-E97F-40C9-8E3E-9EFA55F353E9}" sibTransId="{86CE7D12-51A7-4DD8-AE6A-6B247965D850}"/>
    <dgm:cxn modelId="{FEC77787-6192-4E35-879F-628DAC17F731}" srcId="{8194F550-C72F-4EF1-80DD-C9C6564358C4}" destId="{97EAC62C-3F21-4701-8024-F5BFAE43F02C}" srcOrd="6" destOrd="0" parTransId="{D4BF0547-2ECF-45C2-A6A2-BCED920842C4}" sibTransId="{0334A3E0-B714-4BDB-8B03-5C46D36E3D71}"/>
    <dgm:cxn modelId="{3253AF5B-945E-46EF-AE64-48A9A6C39E82}" srcId="{8194F550-C72F-4EF1-80DD-C9C6564358C4}" destId="{56108DAF-A548-4476-A848-D5A627EE9F94}" srcOrd="1" destOrd="0" parTransId="{0DC20E07-D471-49A2-A7EE-E4978ED9FC54}" sibTransId="{502FD7AA-FD60-4A8D-9D78-D3B41CF4F38F}"/>
    <dgm:cxn modelId="{6B8555CD-FD4E-40CE-BB95-4498D892063B}" srcId="{8194F550-C72F-4EF1-80DD-C9C6564358C4}" destId="{A5138FB1-9C71-4A9F-8EA2-E076DEB32C3E}" srcOrd="4" destOrd="0" parTransId="{F189D2F2-7A36-41E3-974D-ACB34CC41A13}" sibTransId="{3CC891C3-5AED-4DBD-899A-4A616B4DB470}"/>
    <dgm:cxn modelId="{70E454A8-AC04-4618-A67C-70F58856CBA3}" type="presParOf" srcId="{CC6788CC-9EEB-4B19-B177-E99FB840331A}" destId="{DC770565-8198-4DD8-8EEC-B317223196B2}" srcOrd="0" destOrd="0" presId="urn:microsoft.com/office/officeart/2005/8/layout/hList6"/>
    <dgm:cxn modelId="{730C9CAF-D624-458F-8002-84CCB7EF326B}" type="presParOf" srcId="{CC6788CC-9EEB-4B19-B177-E99FB840331A}" destId="{E84BDEEE-3C46-4CE0-BAF5-D94FFE9DDCAE}" srcOrd="1" destOrd="0" presId="urn:microsoft.com/office/officeart/2005/8/layout/hList6"/>
    <dgm:cxn modelId="{F15DA65A-AA39-4200-9B73-4931385498CC}" type="presParOf" srcId="{CC6788CC-9EEB-4B19-B177-E99FB840331A}" destId="{23EF7665-C111-43E6-9AFF-B14F6CC91CB6}" srcOrd="2" destOrd="0" presId="urn:microsoft.com/office/officeart/2005/8/layout/hList6"/>
    <dgm:cxn modelId="{E16B80E3-DE8A-49B6-A742-D4F9332130C8}" type="presParOf" srcId="{CC6788CC-9EEB-4B19-B177-E99FB840331A}" destId="{F0FF7BD4-89CD-437D-8AB1-8DF5AB522CCC}" srcOrd="3" destOrd="0" presId="urn:microsoft.com/office/officeart/2005/8/layout/hList6"/>
    <dgm:cxn modelId="{8986CCC3-24BE-4D4A-89F7-1C0B7433214C}" type="presParOf" srcId="{CC6788CC-9EEB-4B19-B177-E99FB840331A}" destId="{7F0A2284-A87C-4ADB-AB80-7B54B73FCDD7}" srcOrd="4" destOrd="0" presId="urn:microsoft.com/office/officeart/2005/8/layout/hList6"/>
    <dgm:cxn modelId="{9A286881-E48F-4122-BB31-92BAA0897CF2}" type="presParOf" srcId="{CC6788CC-9EEB-4B19-B177-E99FB840331A}" destId="{6BB454B5-1A9D-4DD6-B926-05F81D9D3BD6}" srcOrd="5" destOrd="0" presId="urn:microsoft.com/office/officeart/2005/8/layout/hList6"/>
    <dgm:cxn modelId="{59818862-11A9-4B96-A006-AC88B81C4E81}" type="presParOf" srcId="{CC6788CC-9EEB-4B19-B177-E99FB840331A}" destId="{EDDC4812-C369-4F27-B600-E4F99B7A3BEE}" srcOrd="6" destOrd="0" presId="urn:microsoft.com/office/officeart/2005/8/layout/hList6"/>
    <dgm:cxn modelId="{CADCB256-4DBC-4A75-9041-EF77D84F0F51}" type="presParOf" srcId="{CC6788CC-9EEB-4B19-B177-E99FB840331A}" destId="{950852BF-E560-44DD-932A-E61A7BB7E57A}" srcOrd="7" destOrd="0" presId="urn:microsoft.com/office/officeart/2005/8/layout/hList6"/>
    <dgm:cxn modelId="{779D3C51-C376-44E8-AE22-EF71F410EEB0}" type="presParOf" srcId="{CC6788CC-9EEB-4B19-B177-E99FB840331A}" destId="{A7BBF449-54B5-481E-9C11-161E8E7CDEAC}" srcOrd="8" destOrd="0" presId="urn:microsoft.com/office/officeart/2005/8/layout/hList6"/>
    <dgm:cxn modelId="{FED057A1-0528-401A-A63F-3CC7CBB332D8}" type="presParOf" srcId="{CC6788CC-9EEB-4B19-B177-E99FB840331A}" destId="{7E4BAF5C-ADAB-4182-9903-5D383F4D0D33}" srcOrd="9" destOrd="0" presId="urn:microsoft.com/office/officeart/2005/8/layout/hList6"/>
    <dgm:cxn modelId="{CBE7B67F-27B3-40CB-905E-4424E8B249CA}" type="presParOf" srcId="{CC6788CC-9EEB-4B19-B177-E99FB840331A}" destId="{829D05E8-32DD-4351-8D60-7FF0FC703B72}" srcOrd="10" destOrd="0" presId="urn:microsoft.com/office/officeart/2005/8/layout/hList6"/>
    <dgm:cxn modelId="{BD5CD723-B3F0-473F-8534-C9B2D716AD16}" type="presParOf" srcId="{CC6788CC-9EEB-4B19-B177-E99FB840331A}" destId="{55AEF839-40A3-4C3D-BC5F-BEAC59262172}" srcOrd="11" destOrd="0" presId="urn:microsoft.com/office/officeart/2005/8/layout/hList6"/>
    <dgm:cxn modelId="{DE214221-9F2F-4308-8C9F-5DA4CE87E080}" type="presParOf" srcId="{CC6788CC-9EEB-4B19-B177-E99FB840331A}" destId="{9A219533-E429-42E0-ABD0-D2D06C1107C9}" srcOrd="12" destOrd="0" presId="urn:microsoft.com/office/officeart/2005/8/layout/hList6"/>
    <dgm:cxn modelId="{120440B0-19C8-4A69-BFA1-A10F4B14AE76}" type="presParOf" srcId="{CC6788CC-9EEB-4B19-B177-E99FB840331A}" destId="{2BC66F71-52B6-4077-8842-467C6B9F6F7F}" srcOrd="13" destOrd="0" presId="urn:microsoft.com/office/officeart/2005/8/layout/hList6"/>
    <dgm:cxn modelId="{56FBF5BA-CB76-4682-8D42-43062B0E079B}" type="presParOf" srcId="{CC6788CC-9EEB-4B19-B177-E99FB840331A}" destId="{CFB1EEFB-4DDD-4EA6-9330-C08E2FBBA04B}" srcOrd="14" destOrd="0" presId="urn:microsoft.com/office/officeart/2005/8/layout/hList6"/>
    <dgm:cxn modelId="{E8CBB9DA-8E5E-41FB-B5F5-3563A00C3D19}" type="presParOf" srcId="{CC6788CC-9EEB-4B19-B177-E99FB840331A}" destId="{64D61CA4-7A27-415A-8D28-2F8673C8D155}" srcOrd="15" destOrd="0" presId="urn:microsoft.com/office/officeart/2005/8/layout/hList6"/>
    <dgm:cxn modelId="{941F2A5C-4B8D-42B8-83DD-2AC024C37ADE}" type="presParOf" srcId="{CC6788CC-9EEB-4B19-B177-E99FB840331A}" destId="{D1332659-B3E2-44FF-B6E0-083F92387C86}" srcOrd="1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FE440C-DA15-491E-A105-F3DDFC1C7BCF}" type="doc">
      <dgm:prSet loTypeId="urn:microsoft.com/office/officeart/2005/8/layout/hProcess3" loCatId="process" qsTypeId="urn:microsoft.com/office/officeart/2005/8/quickstyle/3d1" qsCatId="3D" csTypeId="urn:microsoft.com/office/officeart/2005/8/colors/accent1_2" csCatId="accent1" phldr="1"/>
      <dgm:spPr/>
    </dgm:pt>
    <dgm:pt modelId="{D78F5A45-E76E-4E52-971C-C2626238D71B}">
      <dgm:prSet phldrT="[Text]"/>
      <dgm:spPr/>
      <dgm:t>
        <a:bodyPr/>
        <a:lstStyle/>
        <a:p>
          <a:r>
            <a:rPr lang="nl-NL" dirty="0" smtClean="0"/>
            <a:t>Om</a:t>
          </a:r>
        </a:p>
      </dgm:t>
    </dgm:pt>
    <dgm:pt modelId="{A9AC9378-9082-442E-892C-D62B98B18452}" type="parTrans" cxnId="{A2E1414E-D2E3-4166-80E3-205E27BBECE1}">
      <dgm:prSet/>
      <dgm:spPr/>
      <dgm:t>
        <a:bodyPr/>
        <a:lstStyle/>
        <a:p>
          <a:endParaRPr lang="nl-NL"/>
        </a:p>
      </dgm:t>
    </dgm:pt>
    <dgm:pt modelId="{06B0BFB2-DCB5-42D0-A5E2-9508E0612A74}" type="sibTrans" cxnId="{A2E1414E-D2E3-4166-80E3-205E27BBECE1}">
      <dgm:prSet/>
      <dgm:spPr/>
      <dgm:t>
        <a:bodyPr/>
        <a:lstStyle/>
        <a:p>
          <a:endParaRPr lang="nl-NL"/>
        </a:p>
      </dgm:t>
    </dgm:pt>
    <dgm:pt modelId="{3809D802-7023-4C0E-852B-E8A4EDD59924}">
      <dgm:prSet phldrT="[Text]"/>
      <dgm:spPr/>
      <dgm:t>
        <a:bodyPr/>
        <a:lstStyle/>
        <a:p>
          <a:r>
            <a:rPr lang="nl-NL" dirty="0" smtClean="0"/>
            <a:t>Opdat	daartoe</a:t>
          </a:r>
          <a:endParaRPr lang="nl-NL" dirty="0"/>
        </a:p>
      </dgm:t>
    </dgm:pt>
    <dgm:pt modelId="{3D3E435D-9903-429F-B771-DE6569816094}" type="parTrans" cxnId="{8E5B42B2-130C-4E81-8DB2-FE3179A91B76}">
      <dgm:prSet/>
      <dgm:spPr/>
      <dgm:t>
        <a:bodyPr/>
        <a:lstStyle/>
        <a:p>
          <a:endParaRPr lang="nl-NL"/>
        </a:p>
      </dgm:t>
    </dgm:pt>
    <dgm:pt modelId="{B68DA0F3-A4F4-42A4-96C3-54B263B3A089}" type="sibTrans" cxnId="{8E5B42B2-130C-4E81-8DB2-FE3179A91B76}">
      <dgm:prSet/>
      <dgm:spPr/>
      <dgm:t>
        <a:bodyPr/>
        <a:lstStyle/>
        <a:p>
          <a:endParaRPr lang="nl-NL"/>
        </a:p>
      </dgm:t>
    </dgm:pt>
    <dgm:pt modelId="{F38F3CB2-2C22-4E86-BED2-5086105A1A29}">
      <dgm:prSet phldrT="[Text]"/>
      <dgm:spPr/>
      <dgm:t>
        <a:bodyPr/>
        <a:lstStyle/>
        <a:p>
          <a:r>
            <a:rPr lang="nl-NL" dirty="0" smtClean="0"/>
            <a:t>Met het hoog op</a:t>
          </a:r>
          <a:endParaRPr lang="nl-NL" dirty="0"/>
        </a:p>
      </dgm:t>
    </dgm:pt>
    <dgm:pt modelId="{B85C1F72-2F86-43B5-A4DF-EEBCB2166C7F}" type="parTrans" cxnId="{03722B5E-4F7C-4C74-94D4-F8550FC0BC04}">
      <dgm:prSet/>
      <dgm:spPr/>
      <dgm:t>
        <a:bodyPr/>
        <a:lstStyle/>
        <a:p>
          <a:endParaRPr lang="nl-NL"/>
        </a:p>
      </dgm:t>
    </dgm:pt>
    <dgm:pt modelId="{3D2F191E-F590-42B7-9958-02AF0BC6CAB9}" type="sibTrans" cxnId="{03722B5E-4F7C-4C74-94D4-F8550FC0BC04}">
      <dgm:prSet/>
      <dgm:spPr/>
      <dgm:t>
        <a:bodyPr/>
        <a:lstStyle/>
        <a:p>
          <a:endParaRPr lang="nl-NL"/>
        </a:p>
      </dgm:t>
    </dgm:pt>
    <dgm:pt modelId="{78C39519-14C9-4FBB-8195-435222F66A0D}" type="pres">
      <dgm:prSet presAssocID="{53FE440C-DA15-491E-A105-F3DDFC1C7BCF}" presName="Name0" presStyleCnt="0">
        <dgm:presLayoutVars>
          <dgm:dir/>
          <dgm:animLvl val="lvl"/>
          <dgm:resizeHandles val="exact"/>
        </dgm:presLayoutVars>
      </dgm:prSet>
      <dgm:spPr/>
    </dgm:pt>
    <dgm:pt modelId="{8C9C9FB4-840B-4648-9D42-4CBFEA617FAA}" type="pres">
      <dgm:prSet presAssocID="{53FE440C-DA15-491E-A105-F3DDFC1C7BCF}" presName="dummy" presStyleCnt="0"/>
      <dgm:spPr/>
    </dgm:pt>
    <dgm:pt modelId="{B5B2234E-E9C2-4C54-AF32-F74395C65943}" type="pres">
      <dgm:prSet presAssocID="{53FE440C-DA15-491E-A105-F3DDFC1C7BCF}" presName="linH" presStyleCnt="0"/>
      <dgm:spPr/>
    </dgm:pt>
    <dgm:pt modelId="{D0F08F9A-865F-486A-8177-B1892FA87CC9}" type="pres">
      <dgm:prSet presAssocID="{53FE440C-DA15-491E-A105-F3DDFC1C7BCF}" presName="padding1" presStyleCnt="0"/>
      <dgm:spPr/>
    </dgm:pt>
    <dgm:pt modelId="{3CB5E006-5B5C-4D79-A451-04A79FBE3B7D}" type="pres">
      <dgm:prSet presAssocID="{D78F5A45-E76E-4E52-971C-C2626238D71B}" presName="linV" presStyleCnt="0"/>
      <dgm:spPr/>
    </dgm:pt>
    <dgm:pt modelId="{46FF6DA8-163F-43A5-8EE3-49377F85DDA6}" type="pres">
      <dgm:prSet presAssocID="{D78F5A45-E76E-4E52-971C-C2626238D71B}" presName="spVertical1" presStyleCnt="0"/>
      <dgm:spPr/>
    </dgm:pt>
    <dgm:pt modelId="{2F6000E4-26E3-44BA-8C93-174E20FD6442}" type="pres">
      <dgm:prSet presAssocID="{D78F5A45-E76E-4E52-971C-C2626238D71B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523605-8301-4A78-AC60-D19D2354EB5F}" type="pres">
      <dgm:prSet presAssocID="{D78F5A45-E76E-4E52-971C-C2626238D71B}" presName="spVertical2" presStyleCnt="0"/>
      <dgm:spPr/>
    </dgm:pt>
    <dgm:pt modelId="{465EAD4F-D9A3-4E5D-9A51-E41122C63551}" type="pres">
      <dgm:prSet presAssocID="{D78F5A45-E76E-4E52-971C-C2626238D71B}" presName="spVertical3" presStyleCnt="0"/>
      <dgm:spPr/>
    </dgm:pt>
    <dgm:pt modelId="{76ADFE24-9EA4-4EE6-B359-7EC354B3E243}" type="pres">
      <dgm:prSet presAssocID="{06B0BFB2-DCB5-42D0-A5E2-9508E0612A74}" presName="space" presStyleCnt="0"/>
      <dgm:spPr/>
    </dgm:pt>
    <dgm:pt modelId="{7A383430-7897-4155-9236-B6153B99C351}" type="pres">
      <dgm:prSet presAssocID="{3809D802-7023-4C0E-852B-E8A4EDD59924}" presName="linV" presStyleCnt="0"/>
      <dgm:spPr/>
    </dgm:pt>
    <dgm:pt modelId="{EF84371E-E90C-4433-B434-848A7C45D9F6}" type="pres">
      <dgm:prSet presAssocID="{3809D802-7023-4C0E-852B-E8A4EDD59924}" presName="spVertical1" presStyleCnt="0"/>
      <dgm:spPr/>
    </dgm:pt>
    <dgm:pt modelId="{5AE3C217-2164-41A3-B967-6C7DF54BCD58}" type="pres">
      <dgm:prSet presAssocID="{3809D802-7023-4C0E-852B-E8A4EDD59924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C629247-0C42-402A-8C7E-5106A4F0B360}" type="pres">
      <dgm:prSet presAssocID="{3809D802-7023-4C0E-852B-E8A4EDD59924}" presName="spVertical2" presStyleCnt="0"/>
      <dgm:spPr/>
    </dgm:pt>
    <dgm:pt modelId="{68E0EC1E-E5B6-4546-B506-531E8208936F}" type="pres">
      <dgm:prSet presAssocID="{3809D802-7023-4C0E-852B-E8A4EDD59924}" presName="spVertical3" presStyleCnt="0"/>
      <dgm:spPr/>
    </dgm:pt>
    <dgm:pt modelId="{CB975C85-349E-40A6-B587-5334A1BC56C6}" type="pres">
      <dgm:prSet presAssocID="{B68DA0F3-A4F4-42A4-96C3-54B263B3A089}" presName="space" presStyleCnt="0"/>
      <dgm:spPr/>
    </dgm:pt>
    <dgm:pt modelId="{80A9F70D-3035-49AF-93C3-CE4419B89A37}" type="pres">
      <dgm:prSet presAssocID="{F38F3CB2-2C22-4E86-BED2-5086105A1A29}" presName="linV" presStyleCnt="0"/>
      <dgm:spPr/>
    </dgm:pt>
    <dgm:pt modelId="{4025AC79-A1A4-4AB3-8EDE-13DB15AF1EF3}" type="pres">
      <dgm:prSet presAssocID="{F38F3CB2-2C22-4E86-BED2-5086105A1A29}" presName="spVertical1" presStyleCnt="0"/>
      <dgm:spPr/>
    </dgm:pt>
    <dgm:pt modelId="{805D173B-6735-4509-AE53-B61E11842395}" type="pres">
      <dgm:prSet presAssocID="{F38F3CB2-2C22-4E86-BED2-5086105A1A29}" presName="parTx" presStyleLbl="revTx" presStyleIdx="2" presStyleCnt="3" custScaleX="121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9055A6C-E238-4930-8676-6E0558B5585C}" type="pres">
      <dgm:prSet presAssocID="{F38F3CB2-2C22-4E86-BED2-5086105A1A29}" presName="spVertical2" presStyleCnt="0"/>
      <dgm:spPr/>
    </dgm:pt>
    <dgm:pt modelId="{28283EEC-703C-4770-9FAC-35730B681EC4}" type="pres">
      <dgm:prSet presAssocID="{F38F3CB2-2C22-4E86-BED2-5086105A1A29}" presName="spVertical3" presStyleCnt="0"/>
      <dgm:spPr/>
    </dgm:pt>
    <dgm:pt modelId="{1318462D-F378-487D-886F-57CA4446AE02}" type="pres">
      <dgm:prSet presAssocID="{53FE440C-DA15-491E-A105-F3DDFC1C7BCF}" presName="padding2" presStyleCnt="0"/>
      <dgm:spPr/>
    </dgm:pt>
    <dgm:pt modelId="{BD0B0B01-EDAE-4C48-94A4-D45A312C00CD}" type="pres">
      <dgm:prSet presAssocID="{53FE440C-DA15-491E-A105-F3DDFC1C7BCF}" presName="negArrow" presStyleCnt="0"/>
      <dgm:spPr/>
    </dgm:pt>
    <dgm:pt modelId="{6D63ED81-BFEC-4A48-B8DF-AFCF27AC6120}" type="pres">
      <dgm:prSet presAssocID="{53FE440C-DA15-491E-A105-F3DDFC1C7BCF}" presName="backgroundArrow" presStyleLbl="node1" presStyleIdx="0" presStyleCn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</dgm:ptLst>
  <dgm:cxnLst>
    <dgm:cxn modelId="{B9742932-422E-4CDD-85A6-5DF7211802C7}" type="presOf" srcId="{53FE440C-DA15-491E-A105-F3DDFC1C7BCF}" destId="{78C39519-14C9-4FBB-8195-435222F66A0D}" srcOrd="0" destOrd="0" presId="urn:microsoft.com/office/officeart/2005/8/layout/hProcess3"/>
    <dgm:cxn modelId="{A2E1414E-D2E3-4166-80E3-205E27BBECE1}" srcId="{53FE440C-DA15-491E-A105-F3DDFC1C7BCF}" destId="{D78F5A45-E76E-4E52-971C-C2626238D71B}" srcOrd="0" destOrd="0" parTransId="{A9AC9378-9082-442E-892C-D62B98B18452}" sibTransId="{06B0BFB2-DCB5-42D0-A5E2-9508E0612A74}"/>
    <dgm:cxn modelId="{5A626A52-CCB2-443D-8576-BAC7C22B9313}" type="presOf" srcId="{D78F5A45-E76E-4E52-971C-C2626238D71B}" destId="{2F6000E4-26E3-44BA-8C93-174E20FD6442}" srcOrd="0" destOrd="0" presId="urn:microsoft.com/office/officeart/2005/8/layout/hProcess3"/>
    <dgm:cxn modelId="{8E5B42B2-130C-4E81-8DB2-FE3179A91B76}" srcId="{53FE440C-DA15-491E-A105-F3DDFC1C7BCF}" destId="{3809D802-7023-4C0E-852B-E8A4EDD59924}" srcOrd="1" destOrd="0" parTransId="{3D3E435D-9903-429F-B771-DE6569816094}" sibTransId="{B68DA0F3-A4F4-42A4-96C3-54B263B3A089}"/>
    <dgm:cxn modelId="{03722B5E-4F7C-4C74-94D4-F8550FC0BC04}" srcId="{53FE440C-DA15-491E-A105-F3DDFC1C7BCF}" destId="{F38F3CB2-2C22-4E86-BED2-5086105A1A29}" srcOrd="2" destOrd="0" parTransId="{B85C1F72-2F86-43B5-A4DF-EEBCB2166C7F}" sibTransId="{3D2F191E-F590-42B7-9958-02AF0BC6CAB9}"/>
    <dgm:cxn modelId="{1AD97618-7240-4865-A68A-8DA142D0F07F}" type="presOf" srcId="{3809D802-7023-4C0E-852B-E8A4EDD59924}" destId="{5AE3C217-2164-41A3-B967-6C7DF54BCD58}" srcOrd="0" destOrd="0" presId="urn:microsoft.com/office/officeart/2005/8/layout/hProcess3"/>
    <dgm:cxn modelId="{650B12F5-D1A4-4B61-B837-84AFFDE2D955}" type="presOf" srcId="{F38F3CB2-2C22-4E86-BED2-5086105A1A29}" destId="{805D173B-6735-4509-AE53-B61E11842395}" srcOrd="0" destOrd="0" presId="urn:microsoft.com/office/officeart/2005/8/layout/hProcess3"/>
    <dgm:cxn modelId="{AC4DC3C2-627B-4E77-BC09-AC81DDD5139A}" type="presParOf" srcId="{78C39519-14C9-4FBB-8195-435222F66A0D}" destId="{8C9C9FB4-840B-4648-9D42-4CBFEA617FAA}" srcOrd="0" destOrd="0" presId="urn:microsoft.com/office/officeart/2005/8/layout/hProcess3"/>
    <dgm:cxn modelId="{D30BCC37-D253-4BE8-8431-62A2896F1B5E}" type="presParOf" srcId="{78C39519-14C9-4FBB-8195-435222F66A0D}" destId="{B5B2234E-E9C2-4C54-AF32-F74395C65943}" srcOrd="1" destOrd="0" presId="urn:microsoft.com/office/officeart/2005/8/layout/hProcess3"/>
    <dgm:cxn modelId="{FABD998C-B722-48FD-8A5C-65A303571743}" type="presParOf" srcId="{B5B2234E-E9C2-4C54-AF32-F74395C65943}" destId="{D0F08F9A-865F-486A-8177-B1892FA87CC9}" srcOrd="0" destOrd="0" presId="urn:microsoft.com/office/officeart/2005/8/layout/hProcess3"/>
    <dgm:cxn modelId="{B826A33A-75ED-4C1E-B204-1630340E236F}" type="presParOf" srcId="{B5B2234E-E9C2-4C54-AF32-F74395C65943}" destId="{3CB5E006-5B5C-4D79-A451-04A79FBE3B7D}" srcOrd="1" destOrd="0" presId="urn:microsoft.com/office/officeart/2005/8/layout/hProcess3"/>
    <dgm:cxn modelId="{4740F7B4-C627-4DC3-A0AC-CAD7759333DA}" type="presParOf" srcId="{3CB5E006-5B5C-4D79-A451-04A79FBE3B7D}" destId="{46FF6DA8-163F-43A5-8EE3-49377F85DDA6}" srcOrd="0" destOrd="0" presId="urn:microsoft.com/office/officeart/2005/8/layout/hProcess3"/>
    <dgm:cxn modelId="{B3B4D99B-8737-46AE-8562-E1D8A99C5A1E}" type="presParOf" srcId="{3CB5E006-5B5C-4D79-A451-04A79FBE3B7D}" destId="{2F6000E4-26E3-44BA-8C93-174E20FD6442}" srcOrd="1" destOrd="0" presId="urn:microsoft.com/office/officeart/2005/8/layout/hProcess3"/>
    <dgm:cxn modelId="{B60D3C47-83A6-450B-9F4E-0DD9E12CB9F6}" type="presParOf" srcId="{3CB5E006-5B5C-4D79-A451-04A79FBE3B7D}" destId="{42523605-8301-4A78-AC60-D19D2354EB5F}" srcOrd="2" destOrd="0" presId="urn:microsoft.com/office/officeart/2005/8/layout/hProcess3"/>
    <dgm:cxn modelId="{F28B3394-1E4D-4EC7-B200-22FAC2394507}" type="presParOf" srcId="{3CB5E006-5B5C-4D79-A451-04A79FBE3B7D}" destId="{465EAD4F-D9A3-4E5D-9A51-E41122C63551}" srcOrd="3" destOrd="0" presId="urn:microsoft.com/office/officeart/2005/8/layout/hProcess3"/>
    <dgm:cxn modelId="{67754F1D-82EA-4E44-9687-58D129156450}" type="presParOf" srcId="{B5B2234E-E9C2-4C54-AF32-F74395C65943}" destId="{76ADFE24-9EA4-4EE6-B359-7EC354B3E243}" srcOrd="2" destOrd="0" presId="urn:microsoft.com/office/officeart/2005/8/layout/hProcess3"/>
    <dgm:cxn modelId="{5C8C2AF4-C148-407C-87E1-013CAE86C58E}" type="presParOf" srcId="{B5B2234E-E9C2-4C54-AF32-F74395C65943}" destId="{7A383430-7897-4155-9236-B6153B99C351}" srcOrd="3" destOrd="0" presId="urn:microsoft.com/office/officeart/2005/8/layout/hProcess3"/>
    <dgm:cxn modelId="{3CEC1F9E-8DA7-4A05-8536-7665365D9DC2}" type="presParOf" srcId="{7A383430-7897-4155-9236-B6153B99C351}" destId="{EF84371E-E90C-4433-B434-848A7C45D9F6}" srcOrd="0" destOrd="0" presId="urn:microsoft.com/office/officeart/2005/8/layout/hProcess3"/>
    <dgm:cxn modelId="{7191B99D-FE0F-43F1-B5FF-8667EEC00BC6}" type="presParOf" srcId="{7A383430-7897-4155-9236-B6153B99C351}" destId="{5AE3C217-2164-41A3-B967-6C7DF54BCD58}" srcOrd="1" destOrd="0" presId="urn:microsoft.com/office/officeart/2005/8/layout/hProcess3"/>
    <dgm:cxn modelId="{F5D316EE-BED2-447C-9746-E9507165460A}" type="presParOf" srcId="{7A383430-7897-4155-9236-B6153B99C351}" destId="{7C629247-0C42-402A-8C7E-5106A4F0B360}" srcOrd="2" destOrd="0" presId="urn:microsoft.com/office/officeart/2005/8/layout/hProcess3"/>
    <dgm:cxn modelId="{FD206436-AEC4-4C43-86AF-1A817F2689AB}" type="presParOf" srcId="{7A383430-7897-4155-9236-B6153B99C351}" destId="{68E0EC1E-E5B6-4546-B506-531E8208936F}" srcOrd="3" destOrd="0" presId="urn:microsoft.com/office/officeart/2005/8/layout/hProcess3"/>
    <dgm:cxn modelId="{A81F9EC0-EB8C-4754-B65D-8F2D2DA32DD3}" type="presParOf" srcId="{B5B2234E-E9C2-4C54-AF32-F74395C65943}" destId="{CB975C85-349E-40A6-B587-5334A1BC56C6}" srcOrd="4" destOrd="0" presId="urn:microsoft.com/office/officeart/2005/8/layout/hProcess3"/>
    <dgm:cxn modelId="{CF2881BC-D09E-4A4B-ACA7-B7E5A35D61C0}" type="presParOf" srcId="{B5B2234E-E9C2-4C54-AF32-F74395C65943}" destId="{80A9F70D-3035-49AF-93C3-CE4419B89A37}" srcOrd="5" destOrd="0" presId="urn:microsoft.com/office/officeart/2005/8/layout/hProcess3"/>
    <dgm:cxn modelId="{AF3DBAA5-3272-4A77-B2F9-B2D6D473589B}" type="presParOf" srcId="{80A9F70D-3035-49AF-93C3-CE4419B89A37}" destId="{4025AC79-A1A4-4AB3-8EDE-13DB15AF1EF3}" srcOrd="0" destOrd="0" presId="urn:microsoft.com/office/officeart/2005/8/layout/hProcess3"/>
    <dgm:cxn modelId="{0331AB1B-91E1-40CF-B65B-15FEC00F3954}" type="presParOf" srcId="{80A9F70D-3035-49AF-93C3-CE4419B89A37}" destId="{805D173B-6735-4509-AE53-B61E11842395}" srcOrd="1" destOrd="0" presId="urn:microsoft.com/office/officeart/2005/8/layout/hProcess3"/>
    <dgm:cxn modelId="{32A01E11-6A3C-4216-B9CA-9CD0A14CE8BC}" type="presParOf" srcId="{80A9F70D-3035-49AF-93C3-CE4419B89A37}" destId="{59055A6C-E238-4930-8676-6E0558B5585C}" srcOrd="2" destOrd="0" presId="urn:microsoft.com/office/officeart/2005/8/layout/hProcess3"/>
    <dgm:cxn modelId="{C9689152-B91B-45EA-899D-AAE95087D1B5}" type="presParOf" srcId="{80A9F70D-3035-49AF-93C3-CE4419B89A37}" destId="{28283EEC-703C-4770-9FAC-35730B681EC4}" srcOrd="3" destOrd="0" presId="urn:microsoft.com/office/officeart/2005/8/layout/hProcess3"/>
    <dgm:cxn modelId="{B5172FA8-89D8-4F65-A556-86D9DFEE4C4D}" type="presParOf" srcId="{B5B2234E-E9C2-4C54-AF32-F74395C65943}" destId="{1318462D-F378-487D-886F-57CA4446AE02}" srcOrd="6" destOrd="0" presId="urn:microsoft.com/office/officeart/2005/8/layout/hProcess3"/>
    <dgm:cxn modelId="{5A306FE9-01A2-4B62-9A2A-0D84BE19C1DB}" type="presParOf" srcId="{B5B2234E-E9C2-4C54-AF32-F74395C65943}" destId="{BD0B0B01-EDAE-4C48-94A4-D45A312C00CD}" srcOrd="7" destOrd="0" presId="urn:microsoft.com/office/officeart/2005/8/layout/hProcess3"/>
    <dgm:cxn modelId="{89E37475-A00A-4538-9AEE-4678534E4D29}" type="presParOf" srcId="{B5B2234E-E9C2-4C54-AF32-F74395C65943}" destId="{6D63ED81-BFEC-4A48-B8DF-AFCF27AC6120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AB7FC9-42ED-40AC-99D9-D837BC031FE0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als</a:t>
          </a:r>
          <a:endParaRPr lang="nl-NL" sz="2700" kern="1200" dirty="0"/>
        </a:p>
      </dsp:txBody>
      <dsp:txXfrm>
        <a:off x="495061" y="645"/>
        <a:ext cx="2262336" cy="1357401"/>
      </dsp:txXfrm>
    </dsp:sp>
    <dsp:sp modelId="{16A6E4DD-C761-46B3-AFDB-617FCA77AA21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indien</a:t>
          </a:r>
          <a:endParaRPr lang="nl-NL" sz="2700" kern="1200" dirty="0"/>
        </a:p>
      </dsp:txBody>
      <dsp:txXfrm>
        <a:off x="2983631" y="645"/>
        <a:ext cx="2262336" cy="1357401"/>
      </dsp:txXfrm>
    </dsp:sp>
    <dsp:sp modelId="{E6E2578B-BA8D-45BA-974D-4153200A908E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Op voorwaarde dat</a:t>
          </a:r>
          <a:endParaRPr lang="nl-NL" sz="2700" kern="1200" dirty="0"/>
        </a:p>
      </dsp:txBody>
      <dsp:txXfrm>
        <a:off x="5472201" y="645"/>
        <a:ext cx="2262336" cy="1357401"/>
      </dsp:txXfrm>
    </dsp:sp>
    <dsp:sp modelId="{F3096BE7-EA50-4A45-9B97-99442C9ECDAB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mits</a:t>
          </a:r>
          <a:endParaRPr lang="nl-NL" sz="2700" kern="1200" dirty="0"/>
        </a:p>
      </dsp:txBody>
      <dsp:txXfrm>
        <a:off x="495061" y="1584280"/>
        <a:ext cx="2262336" cy="1357401"/>
      </dsp:txXfrm>
    </dsp:sp>
    <dsp:sp modelId="{7B9661BE-5475-4381-AE4B-6E79B50DC741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Tenzij</a:t>
          </a:r>
          <a:endParaRPr lang="nl-NL" sz="2700" kern="1200" dirty="0"/>
        </a:p>
      </dsp:txBody>
      <dsp:txXfrm>
        <a:off x="2983631" y="1584280"/>
        <a:ext cx="2262336" cy="1357401"/>
      </dsp:txXfrm>
    </dsp:sp>
    <dsp:sp modelId="{0737C4D3-3B39-4569-8660-DD921ECD0D15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Wanneer</a:t>
          </a:r>
          <a:endParaRPr lang="nl-NL" sz="2700" kern="1200" dirty="0"/>
        </a:p>
      </dsp:txBody>
      <dsp:txXfrm>
        <a:off x="5472201" y="1584280"/>
        <a:ext cx="2262336" cy="1357401"/>
      </dsp:txXfrm>
    </dsp:sp>
    <dsp:sp modelId="{4ACDAAF8-876C-4507-B6B9-B330A08C422C}">
      <dsp:nvSpPr>
        <dsp:cNvPr id="0" name=""/>
        <dsp:cNvSpPr/>
      </dsp:nvSpPr>
      <dsp:spPr>
        <a:xfrm>
          <a:off x="1739346" y="3167916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In het geval dat</a:t>
          </a:r>
          <a:endParaRPr lang="nl-NL" sz="2700" kern="1200" dirty="0"/>
        </a:p>
      </dsp:txBody>
      <dsp:txXfrm>
        <a:off x="1739346" y="3167916"/>
        <a:ext cx="2262336" cy="1357401"/>
      </dsp:txXfrm>
    </dsp:sp>
    <dsp:sp modelId="{3410D6C1-E459-4B70-AB2B-119D979359B8}">
      <dsp:nvSpPr>
        <dsp:cNvPr id="0" name=""/>
        <dsp:cNvSpPr/>
      </dsp:nvSpPr>
      <dsp:spPr>
        <a:xfrm>
          <a:off x="4227916" y="3167916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Aangenomen dat</a:t>
          </a:r>
          <a:endParaRPr lang="nl-NL" sz="2700" kern="1200" dirty="0"/>
        </a:p>
      </dsp:txBody>
      <dsp:txXfrm>
        <a:off x="4227916" y="3167916"/>
        <a:ext cx="2262336" cy="13574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770565-8198-4DD8-8EEC-B317223196B2}">
      <dsp:nvSpPr>
        <dsp:cNvPr id="0" name=""/>
        <dsp:cNvSpPr/>
      </dsp:nvSpPr>
      <dsp:spPr>
        <a:xfrm rot="16200000">
          <a:off x="-2216227" y="2217923"/>
          <a:ext cx="5340369" cy="9045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1929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Net als</a:t>
          </a:r>
          <a:endParaRPr lang="nl-NL" sz="1000" kern="1200" dirty="0"/>
        </a:p>
      </dsp:txBody>
      <dsp:txXfrm rot="16200000">
        <a:off x="-2216227" y="2217923"/>
        <a:ext cx="5340369" cy="904521"/>
      </dsp:txXfrm>
    </dsp:sp>
    <dsp:sp modelId="{23EF7665-C111-43E6-9AFF-B14F6CC91CB6}">
      <dsp:nvSpPr>
        <dsp:cNvPr id="0" name=""/>
        <dsp:cNvSpPr/>
      </dsp:nvSpPr>
      <dsp:spPr>
        <a:xfrm rot="16200000">
          <a:off x="-1243866" y="2217923"/>
          <a:ext cx="5340369" cy="9045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1929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Zoals</a:t>
          </a:r>
          <a:endParaRPr lang="nl-NL" sz="1000" kern="1200" dirty="0"/>
        </a:p>
      </dsp:txBody>
      <dsp:txXfrm rot="16200000">
        <a:off x="-1243866" y="2217923"/>
        <a:ext cx="5340369" cy="904521"/>
      </dsp:txXfrm>
    </dsp:sp>
    <dsp:sp modelId="{7F0A2284-A87C-4ADB-AB80-7B54B73FCDD7}">
      <dsp:nvSpPr>
        <dsp:cNvPr id="0" name=""/>
        <dsp:cNvSpPr/>
      </dsp:nvSpPr>
      <dsp:spPr>
        <a:xfrm rot="16200000">
          <a:off x="-271505" y="2217923"/>
          <a:ext cx="5340369" cy="9045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1929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Evenals</a:t>
          </a:r>
          <a:endParaRPr lang="nl-NL" sz="1000" kern="1200" dirty="0"/>
        </a:p>
      </dsp:txBody>
      <dsp:txXfrm rot="16200000">
        <a:off x="-271505" y="2217923"/>
        <a:ext cx="5340369" cy="904521"/>
      </dsp:txXfrm>
    </dsp:sp>
    <dsp:sp modelId="{EDDC4812-C369-4F27-B600-E4F99B7A3BEE}">
      <dsp:nvSpPr>
        <dsp:cNvPr id="0" name=""/>
        <dsp:cNvSpPr/>
      </dsp:nvSpPr>
      <dsp:spPr>
        <a:xfrm rot="16200000">
          <a:off x="700854" y="2217923"/>
          <a:ext cx="5340369" cy="9045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1929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Hetzelfde</a:t>
          </a:r>
          <a:endParaRPr lang="nl-NL" sz="1000" kern="1200" dirty="0"/>
        </a:p>
      </dsp:txBody>
      <dsp:txXfrm rot="16200000">
        <a:off x="700854" y="2217923"/>
        <a:ext cx="5340369" cy="904521"/>
      </dsp:txXfrm>
    </dsp:sp>
    <dsp:sp modelId="{A7BBF449-54B5-481E-9C11-161E8E7CDEAC}">
      <dsp:nvSpPr>
        <dsp:cNvPr id="0" name=""/>
        <dsp:cNvSpPr/>
      </dsp:nvSpPr>
      <dsp:spPr>
        <a:xfrm rot="16200000">
          <a:off x="1673215" y="2217923"/>
          <a:ext cx="5340369" cy="9045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1929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Eenzelfde geval</a:t>
          </a:r>
          <a:endParaRPr lang="nl-NL" sz="1000" kern="1200" dirty="0"/>
        </a:p>
      </dsp:txBody>
      <dsp:txXfrm rot="16200000">
        <a:off x="1673215" y="2217923"/>
        <a:ext cx="5340369" cy="904521"/>
      </dsp:txXfrm>
    </dsp:sp>
    <dsp:sp modelId="{829D05E8-32DD-4351-8D60-7FF0FC703B72}">
      <dsp:nvSpPr>
        <dsp:cNvPr id="0" name=""/>
        <dsp:cNvSpPr/>
      </dsp:nvSpPr>
      <dsp:spPr>
        <a:xfrm rot="16200000">
          <a:off x="2645576" y="2217923"/>
          <a:ext cx="5340369" cy="9045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1929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Soortgelijk</a:t>
          </a:r>
          <a:endParaRPr lang="nl-NL" sz="1000" kern="1200" dirty="0"/>
        </a:p>
      </dsp:txBody>
      <dsp:txXfrm rot="16200000">
        <a:off x="2645576" y="2217923"/>
        <a:ext cx="5340369" cy="904521"/>
      </dsp:txXfrm>
    </dsp:sp>
    <dsp:sp modelId="{9A219533-E429-42E0-ABD0-D2D06C1107C9}">
      <dsp:nvSpPr>
        <dsp:cNvPr id="0" name=""/>
        <dsp:cNvSpPr/>
      </dsp:nvSpPr>
      <dsp:spPr>
        <a:xfrm rot="16200000">
          <a:off x="3617936" y="2217923"/>
          <a:ext cx="5340369" cy="9045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1929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Als</a:t>
          </a:r>
          <a:endParaRPr lang="nl-NL" sz="1000" kern="1200" dirty="0"/>
        </a:p>
      </dsp:txBody>
      <dsp:txXfrm rot="16200000">
        <a:off x="3617936" y="2217923"/>
        <a:ext cx="5340369" cy="904521"/>
      </dsp:txXfrm>
    </dsp:sp>
    <dsp:sp modelId="{CFB1EEFB-4DDD-4EA6-9330-C08E2FBBA04B}">
      <dsp:nvSpPr>
        <dsp:cNvPr id="0" name=""/>
        <dsp:cNvSpPr/>
      </dsp:nvSpPr>
      <dsp:spPr>
        <a:xfrm rot="16200000">
          <a:off x="4590297" y="2217923"/>
          <a:ext cx="5340369" cy="9045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1929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Vergelijk…doet denken aan</a:t>
          </a:r>
          <a:endParaRPr lang="nl-NL" sz="1000" kern="1200" dirty="0"/>
        </a:p>
      </dsp:txBody>
      <dsp:txXfrm rot="16200000">
        <a:off x="4590297" y="2217923"/>
        <a:ext cx="5340369" cy="904521"/>
      </dsp:txXfrm>
    </dsp:sp>
    <dsp:sp modelId="{D1332659-B3E2-44FF-B6E0-083F92387C86}">
      <dsp:nvSpPr>
        <dsp:cNvPr id="0" name=""/>
        <dsp:cNvSpPr/>
      </dsp:nvSpPr>
      <dsp:spPr>
        <a:xfrm rot="16200000">
          <a:off x="5562658" y="2217923"/>
          <a:ext cx="5340369" cy="9045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1929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Een soortgelijk geval</a:t>
          </a:r>
          <a:endParaRPr lang="nl-NL" sz="1000" kern="1200" dirty="0"/>
        </a:p>
      </dsp:txBody>
      <dsp:txXfrm rot="16200000">
        <a:off x="5562658" y="2217923"/>
        <a:ext cx="5340369" cy="9045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63ED81-BFEC-4A48-B8DF-AFCF27AC6120}">
      <dsp:nvSpPr>
        <dsp:cNvPr id="0" name=""/>
        <dsp:cNvSpPr/>
      </dsp:nvSpPr>
      <dsp:spPr>
        <a:xfrm>
          <a:off x="0" y="1470981"/>
          <a:ext cx="8229600" cy="1584000"/>
        </a:xfrm>
        <a:prstGeom prst="rightArrow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805D173B-6735-4509-AE53-B61E11842395}">
      <dsp:nvSpPr>
        <dsp:cNvPr id="0" name=""/>
        <dsp:cNvSpPr/>
      </dsp:nvSpPr>
      <dsp:spPr>
        <a:xfrm>
          <a:off x="5144962" y="1866981"/>
          <a:ext cx="2261677" cy="79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Met het hoog op</a:t>
          </a:r>
          <a:endParaRPr lang="nl-NL" sz="2200" kern="1200" dirty="0"/>
        </a:p>
      </dsp:txBody>
      <dsp:txXfrm>
        <a:off x="5144962" y="1866981"/>
        <a:ext cx="2261677" cy="792000"/>
      </dsp:txXfrm>
    </dsp:sp>
    <dsp:sp modelId="{5AE3C217-2164-41A3-B967-6C7DF54BCD58}">
      <dsp:nvSpPr>
        <dsp:cNvPr id="0" name=""/>
        <dsp:cNvSpPr/>
      </dsp:nvSpPr>
      <dsp:spPr>
        <a:xfrm>
          <a:off x="2902718" y="1866981"/>
          <a:ext cx="1868537" cy="79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Opdat	daartoe</a:t>
          </a:r>
          <a:endParaRPr lang="nl-NL" sz="2200" kern="1200" dirty="0"/>
        </a:p>
      </dsp:txBody>
      <dsp:txXfrm>
        <a:off x="2902718" y="1866981"/>
        <a:ext cx="1868537" cy="792000"/>
      </dsp:txXfrm>
    </dsp:sp>
    <dsp:sp modelId="{2F6000E4-26E3-44BA-8C93-174E20FD6442}">
      <dsp:nvSpPr>
        <dsp:cNvPr id="0" name=""/>
        <dsp:cNvSpPr/>
      </dsp:nvSpPr>
      <dsp:spPr>
        <a:xfrm>
          <a:off x="660473" y="1866981"/>
          <a:ext cx="1868537" cy="79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Om</a:t>
          </a:r>
        </a:p>
      </dsp:txBody>
      <dsp:txXfrm>
        <a:off x="660473" y="1866981"/>
        <a:ext cx="1868537" cy="79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76BE-0838-47A3-A060-204FD71C1ADC}" type="datetimeFigureOut">
              <a:rPr lang="nl-NL" smtClean="0"/>
              <a:pPr/>
              <a:t>7-10-2009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4D18-53C0-4763-A4E1-50D75560497C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Tekststructuren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/>
          <a:lstStyle/>
          <a:p>
            <a:r>
              <a:rPr lang="nl-NL" dirty="0" smtClean="0"/>
              <a:t>5.3</a:t>
            </a:r>
            <a:endParaRPr lang="nl-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Vergelijkend verband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000108"/>
          <a:ext cx="8686800" cy="534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Doel-middel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Tegenstellend verband</a:t>
            </a:r>
            <a:endParaRPr lang="nl-N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maar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Daarentegen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Doch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Echter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Integendeel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Daar staat tegen over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Enerzijds…anderzijds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Toch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Hoewel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Niettemin</a:t>
            </a:r>
          </a:p>
          <a:p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terwijl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Opsommend verband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1214438"/>
          <a:ext cx="8686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Niet alleen..maar ook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Vervolgens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Bovendien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Verder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Tevens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Nog</a:t>
                      </a:r>
                      <a:endParaRPr lang="nl-NL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Daarnaast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Ten eerste..ten tweede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Zowel…als</a:t>
                      </a:r>
                      <a:endParaRPr lang="nl-NL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dan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eerst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Dan</a:t>
                      </a:r>
                      <a:endParaRPr lang="nl-NL" b="0" i="0" dirty="0"/>
                    </a:p>
                  </a:txBody>
                  <a:tcPr/>
                </a:tc>
              </a:tr>
              <a:tr h="365442"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Daarna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Ten slotte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Niet alleen..maar</a:t>
                      </a:r>
                      <a:r>
                        <a:rPr lang="nl-NL" b="0" i="0" baseline="0" dirty="0" smtClean="0"/>
                        <a:t> ook</a:t>
                      </a:r>
                      <a:endParaRPr lang="nl-NL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En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dirty="0" smtClean="0"/>
                        <a:t>ook</a:t>
                      </a:r>
                      <a:endParaRPr lang="nl-NL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Oorzakelijk verband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Doordat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Daardoor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Zodat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Waardoor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Ten gevolge van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Als gevolg van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Hierdoor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Zodoende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vanwege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Redengevend verband</a:t>
            </a:r>
            <a:endParaRPr lang="nl-N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Omdat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Want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Daarom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Immers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Namelijk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Hierdoor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Zodoende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vanwege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Uitleggend(of toelichtend) verband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Dat wil zeggen</a:t>
            </a:r>
          </a:p>
          <a:p>
            <a:r>
              <a:rPr lang="nl-NL" dirty="0" smtClean="0"/>
              <a:t>Zo</a:t>
            </a:r>
          </a:p>
          <a:p>
            <a:r>
              <a:rPr lang="nl-NL" dirty="0" smtClean="0"/>
              <a:t>Met andere woorden</a:t>
            </a:r>
          </a:p>
          <a:p>
            <a:r>
              <a:rPr lang="nl-NL" dirty="0" smtClean="0"/>
              <a:t>Bijvoorbeeld</a:t>
            </a:r>
          </a:p>
          <a:p>
            <a:r>
              <a:rPr lang="nl-NL" dirty="0" smtClean="0"/>
              <a:t>Ter illustratie</a:t>
            </a:r>
          </a:p>
          <a:p>
            <a:r>
              <a:rPr lang="nl-NL" dirty="0" smtClean="0"/>
              <a:t>Ter </a:t>
            </a:r>
            <a:r>
              <a:rPr lang="nl-NL" dirty="0" err="1" smtClean="0"/>
              <a:t>toelicting</a:t>
            </a:r>
            <a:r>
              <a:rPr lang="nl-NL" dirty="0" smtClean="0"/>
              <a:t> kan dienen…</a:t>
            </a:r>
          </a:p>
          <a:p>
            <a:r>
              <a:rPr lang="nl-NL" dirty="0" smtClean="0"/>
              <a:t>Dat is het geval bij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Concluderend verband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Dus</a:t>
            </a:r>
          </a:p>
          <a:p>
            <a:r>
              <a:rPr lang="nl-NL" dirty="0" smtClean="0"/>
              <a:t>Concluderend</a:t>
            </a:r>
          </a:p>
          <a:p>
            <a:r>
              <a:rPr lang="nl-NL" dirty="0" smtClean="0"/>
              <a:t>Derhalve</a:t>
            </a:r>
          </a:p>
          <a:p>
            <a:r>
              <a:rPr lang="nl-NL" dirty="0" smtClean="0"/>
              <a:t>Hieruit volgt</a:t>
            </a:r>
            <a:endParaRPr lang="nl-N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 verband	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Kortom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Samenvattend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Om kort</a:t>
                      </a:r>
                      <a:r>
                        <a:rPr lang="nl-NL" baseline="0" dirty="0" smtClean="0"/>
                        <a:t> te gaan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Alles bij elkaar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Al met 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Met andere woorden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Voorwaardelijk verband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163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Tekststructuren</vt:lpstr>
      <vt:lpstr>Tegenstellend verband</vt:lpstr>
      <vt:lpstr>Opsommend verband</vt:lpstr>
      <vt:lpstr>Oorzakelijk verband</vt:lpstr>
      <vt:lpstr>Redengevend verband</vt:lpstr>
      <vt:lpstr>Uitleggend(of toelichtend) verband</vt:lpstr>
      <vt:lpstr>Concluderend verband</vt:lpstr>
      <vt:lpstr>Samenvattend verband </vt:lpstr>
      <vt:lpstr>Voorwaardelijk verband</vt:lpstr>
      <vt:lpstr>Vergelijkend verband</vt:lpstr>
      <vt:lpstr>Doel-middel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Tekststructuren</dc:title>
  <dc:creator>Niels Morsink</dc:creator>
  <cp:lastModifiedBy>Niels Morsink</cp:lastModifiedBy>
  <cp:revision>5</cp:revision>
  <dcterms:created xsi:type="dcterms:W3CDTF">2009-10-05T17:49:14Z</dcterms:created>
  <dcterms:modified xsi:type="dcterms:W3CDTF">2009-10-07T16:03:50Z</dcterms:modified>
</cp:coreProperties>
</file>