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B9FBAC-0A28-4247-BC1E-342DA21803A1}" type="datetimeFigureOut">
              <a:rPr lang="nl-NL" smtClean="0"/>
              <a:t>2-10-2009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5E978B5-878A-459F-A1E7-E5B3B4650FF4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42974" y="857233"/>
            <a:ext cx="7000924" cy="1143008"/>
          </a:xfrm>
        </p:spPr>
        <p:txBody>
          <a:bodyPr/>
          <a:lstStyle/>
          <a:p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</a:rPr>
              <a:t>Informatiesysteem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486680" cy="2257444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sz="2400" dirty="0" smtClean="0"/>
          </a:p>
          <a:p>
            <a:pPr algn="l"/>
            <a:r>
              <a:rPr lang="nl-NL" sz="2000" dirty="0" smtClean="0">
                <a:latin typeface="+mj-lt"/>
              </a:rPr>
              <a:t>Gemaakt door:Niels </a:t>
            </a:r>
            <a:r>
              <a:rPr lang="nl-NL" sz="2000" dirty="0" err="1" smtClean="0">
                <a:latin typeface="+mj-lt"/>
              </a:rPr>
              <a:t>Morsink</a:t>
            </a:r>
            <a:r>
              <a:rPr lang="nl-NL" sz="2000" dirty="0" smtClean="0">
                <a:latin typeface="+mj-lt"/>
              </a:rPr>
              <a:t> &amp; Bart </a:t>
            </a:r>
            <a:r>
              <a:rPr lang="nl-NL" sz="2000" dirty="0" err="1" smtClean="0">
                <a:latin typeface="+mj-lt"/>
              </a:rPr>
              <a:t>Goering</a:t>
            </a:r>
            <a:endParaRPr lang="nl-NL" sz="2000" dirty="0" smtClean="0">
              <a:latin typeface="+mj-lt"/>
            </a:endParaRPr>
          </a:p>
          <a:p>
            <a:pPr algn="l"/>
            <a:r>
              <a:rPr lang="nl-NL" sz="2000" dirty="0" smtClean="0">
                <a:latin typeface="+mj-lt"/>
              </a:rPr>
              <a:t>Klas:4H7</a:t>
            </a:r>
          </a:p>
          <a:p>
            <a:pPr algn="l"/>
            <a:r>
              <a:rPr lang="nl-NL" sz="2000" dirty="0" smtClean="0">
                <a:latin typeface="+mj-lt"/>
              </a:rPr>
              <a:t>Datum:04-09-09 ~ 09-10-09</a:t>
            </a:r>
          </a:p>
        </p:txBody>
      </p:sp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270" name="Picture 6" descr="http://www.folderz.nl/img/publisher/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000108"/>
            <a:ext cx="1547815" cy="117633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Eisen aan informatie 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Eisen aan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Actieknop: Terug of Vorige 6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Beschrijving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Actieknop: Terug of Vorige 5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Actieknop: Terug of Vorige 5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Primaire processen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Secundaire </a:t>
            </a:r>
            <a:r>
              <a:rPr lang="nl-NL" dirty="0" err="1" smtClean="0"/>
              <a:t>proscessen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Bedrijfsprocessen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Bedrijfsactiviteiten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Actieknop: Terug of Vorige 4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Actieknop: Terug of Vorige 3">
            <a:hlinkClick r:id="" action="ppaction://hlinkshowjump?jump=previousslide" highlightClick="1"/>
          </p:cNvPr>
          <p:cNvSpPr/>
          <p:nvPr/>
        </p:nvSpPr>
        <p:spPr>
          <a:xfrm>
            <a:off x="428596" y="5786454"/>
            <a:ext cx="1143008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58082" y="5857892"/>
            <a:ext cx="128588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32</Words>
  <Application>Microsoft Office PowerPoint</Application>
  <PresentationFormat>Diavoorstelling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Gieterij</vt:lpstr>
      <vt:lpstr>Informatiesysteem</vt:lpstr>
      <vt:lpstr>inhoudsopgave</vt:lpstr>
      <vt:lpstr>Beschrijving bedrijf</vt:lpstr>
      <vt:lpstr>informatiesysteem</vt:lpstr>
      <vt:lpstr>Primaire processen</vt:lpstr>
      <vt:lpstr>Secundaire proscessen</vt:lpstr>
      <vt:lpstr>Bedrijfsprocessen </vt:lpstr>
      <vt:lpstr>Bedrijfsactiviteiten </vt:lpstr>
      <vt:lpstr>Informatie behoefte</vt:lpstr>
      <vt:lpstr>Eisen aan informatie systeem</vt:lpstr>
      <vt:lpstr>Eisen aan informatie</vt:lpstr>
      <vt:lpstr>functies</vt:lpstr>
      <vt:lpstr>Einde</vt:lpstr>
    </vt:vector>
  </TitlesOfParts>
  <Company>Het Assink Lyceum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Informatiesysteem</dc:title>
  <dc:creator>morsink14037</dc:creator>
  <cp:lastModifiedBy>morsink14037</cp:lastModifiedBy>
  <cp:revision>3</cp:revision>
  <dcterms:created xsi:type="dcterms:W3CDTF">2009-10-02T06:32:37Z</dcterms:created>
  <dcterms:modified xsi:type="dcterms:W3CDTF">2009-10-02T06:55:34Z</dcterms:modified>
</cp:coreProperties>
</file>