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64999">
              <a:schemeClr val="tx1"/>
            </a:gs>
            <a:gs pos="100000">
              <a:srgbClr val="D1C39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1E71-C03E-4025-9FF4-CBF4E5BCA9F8}" type="datetimeFigureOut">
              <a:rPr lang="nl-NL" smtClean="0"/>
              <a:t>10-10-2009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DCAA-A22C-475F-A7DD-9FDB3B3A2C8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6000" dirty="0" err="1" smtClean="0"/>
              <a:t>Mirella</a:t>
            </a:r>
            <a:r>
              <a:rPr lang="nl-NL" sz="6000" dirty="0" smtClean="0"/>
              <a:t> Paap</a:t>
            </a:r>
            <a:endParaRPr lang="nl-NL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5000636"/>
            <a:ext cx="6400800" cy="6381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sz="8000" dirty="0" smtClean="0"/>
              <a:t>Presentatie door: </a:t>
            </a:r>
            <a:r>
              <a:rPr lang="nl-NL" sz="8000" dirty="0" err="1" smtClean="0"/>
              <a:t>Veroniqe</a:t>
            </a:r>
            <a:r>
              <a:rPr lang="nl-NL" sz="8000" dirty="0" smtClean="0"/>
              <a:t> Lindhout</a:t>
            </a:r>
            <a:endParaRPr lang="nl-NL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Associaties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Fitness   	</a:t>
            </a:r>
            <a:r>
              <a:rPr lang="nl-NL" sz="2000" dirty="0" err="1" smtClean="0">
                <a:solidFill>
                  <a:schemeClr val="accent3">
                    <a:lumMod val="75000"/>
                  </a:schemeClr>
                </a:solidFill>
              </a:rPr>
              <a:t>Skien</a:t>
            </a: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 	Duiken	Kick </a:t>
            </a:r>
            <a:r>
              <a:rPr lang="nl-NL" sz="2000" dirty="0" err="1" smtClean="0">
                <a:solidFill>
                  <a:schemeClr val="accent3">
                    <a:lumMod val="75000"/>
                  </a:schemeClr>
                </a:solidFill>
              </a:rPr>
              <a:t>Fun</a:t>
            </a: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	    </a:t>
            </a:r>
            <a:r>
              <a:rPr lang="nl-NL" sz="2000" dirty="0" err="1" smtClean="0">
                <a:solidFill>
                  <a:schemeClr val="accent3">
                    <a:lumMod val="75000"/>
                  </a:schemeClr>
                </a:solidFill>
              </a:rPr>
              <a:t>SquashVrienden</a:t>
            </a: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    Vriendje/liefde  gezelligheid 	uitgaan	  Familie	    Films kijken      School, </a:t>
            </a:r>
            <a:r>
              <a:rPr lang="nl-NL" sz="2000" dirty="0" err="1" smtClean="0">
                <a:solidFill>
                  <a:schemeClr val="accent3">
                    <a:lumMod val="75000"/>
                  </a:schemeClr>
                </a:solidFill>
              </a:rPr>
              <a:t>commerciele</a:t>
            </a: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 economie	bank en verzekeringswezen  Zandvoort 	Strand	Palmbomen   zonsondergang 	Boeken 	Muziek luisteren</a:t>
            </a:r>
          </a:p>
          <a:p>
            <a:pPr>
              <a:buNone/>
            </a:pP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Zeilen	Glossy magazines		Lief	knus	spelletjes spelen</a:t>
            </a:r>
            <a:endParaRPr lang="nl-NL" dirty="0" smtClean="0"/>
          </a:p>
          <a:p>
            <a:pPr algn="ctr">
              <a:buNone/>
            </a:pPr>
            <a:r>
              <a:rPr lang="nl-NL" sz="4400" dirty="0" err="1" smtClean="0">
                <a:solidFill>
                  <a:schemeClr val="accent3">
                    <a:lumMod val="75000"/>
                  </a:schemeClr>
                </a:solidFill>
              </a:rPr>
              <a:t>Mirella</a:t>
            </a:r>
            <a:endParaRPr lang="nl-NL" sz="4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Gevoeligheid 	trouw zijn (vrienden)	Ouders		Zus	huisdieren 	hondje	cocktails		tropisch fruit	ananas	 Eten: </a:t>
            </a:r>
            <a:r>
              <a:rPr lang="nl-NL" sz="2000" dirty="0" err="1" smtClean="0">
                <a:solidFill>
                  <a:schemeClr val="accent3">
                    <a:lumMod val="75000"/>
                  </a:schemeClr>
                </a:solidFill>
              </a:rPr>
              <a:t>Lasagna</a:t>
            </a: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	Paella 	Zuid-Europees 	verliefd</a:t>
            </a:r>
          </a:p>
          <a:p>
            <a:pPr algn="ctr">
              <a:buNone/>
            </a:pPr>
            <a:r>
              <a:rPr lang="nl-NL" sz="2000" dirty="0" smtClean="0">
                <a:solidFill>
                  <a:schemeClr val="accent3">
                    <a:lumMod val="75000"/>
                  </a:schemeClr>
                </a:solidFill>
              </a:rPr>
              <a:t>Meiden avondjes		Vakanties	Zon, Zee &amp; Strand</a:t>
            </a:r>
            <a:endParaRPr lang="nl-NL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Waar denk ik aan bij </a:t>
            </a:r>
            <a:r>
              <a:rPr lang="nl-NL" dirty="0" err="1" smtClean="0"/>
              <a:t>Mirella</a:t>
            </a:r>
            <a:endParaRPr lang="nl-NL" dirty="0"/>
          </a:p>
        </p:txBody>
      </p:sp>
      <p:pic>
        <p:nvPicPr>
          <p:cNvPr id="4" name="Tijdelijke aanduiding voor inhoud 3" descr="415_hea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2285992"/>
            <a:ext cx="5366138" cy="2357454"/>
          </a:xfrm>
        </p:spPr>
      </p:pic>
      <p:sp>
        <p:nvSpPr>
          <p:cNvPr id="6" name="Tekstvak 5"/>
          <p:cNvSpPr txBox="1"/>
          <p:nvPr/>
        </p:nvSpPr>
        <p:spPr>
          <a:xfrm>
            <a:off x="1214414" y="5072074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accent3">
                    <a:lumMod val="50000"/>
                  </a:schemeClr>
                </a:solidFill>
              </a:rPr>
              <a:t>Kleurrijke parels</a:t>
            </a:r>
            <a:endParaRPr lang="nl-NL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ro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214686"/>
            <a:ext cx="3286128" cy="3286128"/>
          </a:xfrm>
          <a:prstGeom prst="rect">
            <a:avLst/>
          </a:prstGeom>
        </p:spPr>
      </p:pic>
      <p:pic>
        <p:nvPicPr>
          <p:cNvPr id="9" name="Afbeelding 8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1357298"/>
            <a:ext cx="3088322" cy="1990982"/>
          </a:xfrm>
          <a:prstGeom prst="rect">
            <a:avLst/>
          </a:prstGeom>
        </p:spPr>
      </p:pic>
      <p:pic>
        <p:nvPicPr>
          <p:cNvPr id="5" name="Afbeelding 4" descr="437364223_5_mDe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71927">
            <a:off x="5655759" y="1311722"/>
            <a:ext cx="3614994" cy="27112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Andere associaties </a:t>
            </a:r>
            <a:endParaRPr lang="nl-NL" dirty="0"/>
          </a:p>
        </p:txBody>
      </p:sp>
      <p:pic>
        <p:nvPicPr>
          <p:cNvPr id="4" name="Tijdelijke aanduiding voor inhoud 3" descr="375165564_5_xFjQ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0" y="1428736"/>
            <a:ext cx="3000364" cy="2250273"/>
          </a:xfrm>
        </p:spPr>
      </p:pic>
      <p:pic>
        <p:nvPicPr>
          <p:cNvPr id="7" name="Afbeelding 6" descr="scheveningen-zonsonderga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116726">
            <a:off x="-132779" y="3609737"/>
            <a:ext cx="2905125" cy="3076575"/>
          </a:xfrm>
          <a:prstGeom prst="rect">
            <a:avLst/>
          </a:prstGeom>
        </p:spPr>
      </p:pic>
      <p:pic>
        <p:nvPicPr>
          <p:cNvPr id="8" name="Afbeelding 7" descr="vrijheid6kk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984898">
            <a:off x="5137393" y="3483206"/>
            <a:ext cx="2381250" cy="3333750"/>
          </a:xfrm>
          <a:prstGeom prst="rect">
            <a:avLst/>
          </a:prstGeom>
        </p:spPr>
      </p:pic>
      <p:pic>
        <p:nvPicPr>
          <p:cNvPr id="10" name="Afbeelding 9" descr="palmboom_ori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29432" y="4643432"/>
            <a:ext cx="2214568" cy="2214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Mirella">
      <a:dk1>
        <a:srgbClr val="FFFFFF"/>
      </a:dk1>
      <a:lt1>
        <a:srgbClr val="FEB2FF"/>
      </a:lt1>
      <a:dk2>
        <a:srgbClr val="FFFFFF"/>
      </a:dk2>
      <a:lt2>
        <a:srgbClr val="FEB2FF"/>
      </a:lt2>
      <a:accent1>
        <a:srgbClr val="B7DDE8"/>
      </a:accent1>
      <a:accent2>
        <a:srgbClr val="9999FF"/>
      </a:accent2>
      <a:accent3>
        <a:srgbClr val="92CDDC"/>
      </a:accent3>
      <a:accent4>
        <a:srgbClr val="FE66FF"/>
      </a:accent4>
      <a:accent5>
        <a:srgbClr val="5F0060"/>
      </a:accent5>
      <a:accent6>
        <a:srgbClr val="3F0040"/>
      </a:accent6>
      <a:hlink>
        <a:srgbClr val="FE19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Diavoorstelling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Mirella Paap</vt:lpstr>
      <vt:lpstr>Associaties</vt:lpstr>
      <vt:lpstr>Waar denk ik aan bij Mirella</vt:lpstr>
      <vt:lpstr>Andere associaties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Veronique</dc:creator>
  <cp:lastModifiedBy>Veronique</cp:lastModifiedBy>
  <cp:revision>8</cp:revision>
  <dcterms:created xsi:type="dcterms:W3CDTF">2009-10-10T09:02:27Z</dcterms:created>
  <dcterms:modified xsi:type="dcterms:W3CDTF">2009-10-10T09:58:54Z</dcterms:modified>
</cp:coreProperties>
</file>