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21E3-8E00-4D66-A0F7-CA7DCCD94C09}" type="datetimeFigureOut">
              <a:rPr lang="nl-BE" smtClean="0"/>
              <a:t>3/04/2010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1297-0EB9-4D42-BD90-04C79CCEA9F3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nl-BE" dirty="0" smtClean="0"/>
              <a:t>mail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Extra uitleg</a:t>
            </a:r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 het filmpje zag je waar aan stond een e-mail adres word gezet dat e-mail adres bepaalt naar wie het word gestuurd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onderwerp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Onderwerp zag je onder “aan” staan</a:t>
            </a:r>
          </a:p>
          <a:p>
            <a:r>
              <a:rPr lang="nl-BE" dirty="0" smtClean="0"/>
              <a:t>Het dient vooral voor de ontvanger als hij de mail bij hem ziet toekomen weet hij </a:t>
            </a:r>
            <a:r>
              <a:rPr lang="nl-BE" dirty="0" err="1" smtClean="0"/>
              <a:t>drekt</a:t>
            </a:r>
            <a:r>
              <a:rPr lang="nl-BE" dirty="0" smtClean="0"/>
              <a:t> waarover het gaat</a:t>
            </a:r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tekst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En onder onderwerp zag je een groot vak</a:t>
            </a:r>
          </a:p>
          <a:p>
            <a:r>
              <a:rPr lang="nl-BE" dirty="0" smtClean="0"/>
              <a:t>Waar iets werd getypt dat is het tekstvak </a:t>
            </a:r>
          </a:p>
          <a:p>
            <a:pPr>
              <a:buNone/>
            </a:pPr>
            <a:r>
              <a:rPr lang="nl-BE" dirty="0" smtClean="0"/>
              <a:t>Daar word geschreven wat je te vertellen hebt 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En als laatste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Verzenden(to) als je daar op klikt word je mail verzonden naar de persoon wie je hebt opgegeven hebt om naar </a:t>
            </a:r>
            <a:r>
              <a:rPr lang="nl-BE" smtClean="0"/>
              <a:t>toe te </a:t>
            </a:r>
            <a:r>
              <a:rPr lang="nl-BE" dirty="0" smtClean="0"/>
              <a:t>sturen</a:t>
            </a:r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107</Words>
  <Application>Microsoft Office PowerPoint</Application>
  <PresentationFormat>Diavoorstelling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mail</vt:lpstr>
      <vt:lpstr>aan</vt:lpstr>
      <vt:lpstr>onderwerp</vt:lpstr>
      <vt:lpstr>tekst</vt:lpstr>
      <vt:lpstr>En als laatste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</dc:title>
  <dc:creator>Stijn Pinkhof</dc:creator>
  <cp:lastModifiedBy>Stijn Pinkhof</cp:lastModifiedBy>
  <cp:revision>2</cp:revision>
  <dcterms:created xsi:type="dcterms:W3CDTF">2010-04-03T16:53:26Z</dcterms:created>
  <dcterms:modified xsi:type="dcterms:W3CDTF">2010-04-03T17:04:18Z</dcterms:modified>
</cp:coreProperties>
</file>