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8830E-5AED-4EA5-B868-366A97AEDFCC}" type="datetimeFigureOut">
              <a:rPr lang="nl-BE" smtClean="0"/>
              <a:pPr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8AF2-1C96-4FC4-AF55-32E0CD4BF3D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iorennet.be/Pages/Thuis_op_internet/cursus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nygames.b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122" name="Picture 2" descr="http://www.cads.nl/images/stories/logo/InternetExplore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71456"/>
            <a:ext cx="6286544" cy="6286544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2285984" y="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Internet cursus deel 1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Verschillende web </a:t>
            </a:r>
            <a:r>
              <a:rPr lang="nl-BE" dirty="0" err="1" smtClean="0"/>
              <a:t>browsers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Internet Explorer, Mozilla Firefox, Safari, Opera en Google </a:t>
            </a:r>
            <a:r>
              <a:rPr lang="nl-BE" dirty="0" err="1" smtClean="0"/>
              <a:t>Chrome</a:t>
            </a:r>
            <a:endParaRPr lang="nl-BE" dirty="0" smtClean="0"/>
          </a:p>
          <a:p>
            <a:r>
              <a:rPr lang="nl-BE" dirty="0" smtClean="0"/>
              <a:t>Dat zijn allemaal verschillende </a:t>
            </a:r>
            <a:r>
              <a:rPr lang="nl-BE" dirty="0" err="1" smtClean="0"/>
              <a:t>webbrowsers</a:t>
            </a:r>
            <a:r>
              <a:rPr lang="nl-BE" dirty="0" smtClean="0"/>
              <a:t> </a:t>
            </a:r>
          </a:p>
          <a:p>
            <a:r>
              <a:rPr lang="nl-BE" dirty="0" smtClean="0"/>
              <a:t>Waarvan nu het mees internet Explorer </a:t>
            </a:r>
          </a:p>
          <a:p>
            <a:r>
              <a:rPr lang="nl-BE" dirty="0" smtClean="0"/>
              <a:t>Wordt gebruikt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Link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Om het te leren niet van mij kan je ook naar andere sites gaan</a:t>
            </a:r>
          </a:p>
          <a:p>
            <a:r>
              <a:rPr lang="nl-BE" dirty="0" smtClean="0"/>
              <a:t>Bv:</a:t>
            </a:r>
            <a:endParaRPr lang="nl-BE" dirty="0"/>
          </a:p>
        </p:txBody>
      </p:sp>
      <p:sp>
        <p:nvSpPr>
          <p:cNvPr id="4" name="Rechthoek 3">
            <a:hlinkClick r:id="rId2"/>
          </p:cNvPr>
          <p:cNvSpPr/>
          <p:nvPr/>
        </p:nvSpPr>
        <p:spPr>
          <a:xfrm>
            <a:off x="1500166" y="2786058"/>
            <a:ext cx="27146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Link naar andere cursus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Als eerste gaan we kijken naar de opbouw van internet </a:t>
            </a:r>
            <a:r>
              <a:rPr lang="nl-BE" dirty="0" err="1" smtClean="0"/>
              <a:t>explorer</a:t>
            </a:r>
            <a:endParaRPr lang="nl-BE" dirty="0"/>
          </a:p>
        </p:txBody>
      </p:sp>
      <p:pic>
        <p:nvPicPr>
          <p:cNvPr id="6" name="Tijdelijke aanduiding voor inhoud 5" descr="intern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1502" y="1571612"/>
            <a:ext cx="9215502" cy="3071834"/>
          </a:xfrm>
        </p:spPr>
      </p:pic>
      <p:cxnSp>
        <p:nvCxnSpPr>
          <p:cNvPr id="8" name="Rechte verbindingslijn met pijl 7"/>
          <p:cNvCxnSpPr>
            <a:cxnSpLocks/>
          </p:cNvCxnSpPr>
          <p:nvPr/>
        </p:nvCxnSpPr>
        <p:spPr>
          <a:xfrm rot="5400000">
            <a:off x="2168992" y="3617430"/>
            <a:ext cx="2520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2643174" y="478632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Dit is de balk waar je de </a:t>
            </a:r>
            <a:r>
              <a:rPr lang="nl-BE" dirty="0" err="1" smtClean="0"/>
              <a:t>url</a:t>
            </a:r>
            <a:r>
              <a:rPr lang="nl-BE" dirty="0" smtClean="0"/>
              <a:t> intikt van de site waar je naartoe wilt</a:t>
            </a:r>
          </a:p>
          <a:p>
            <a:r>
              <a:rPr lang="nl-BE" dirty="0" smtClean="0"/>
              <a:t>(dit gebruik je zeer vaak)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Probeer maar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/>
              <a:t>Probeer deze link te zetten in je</a:t>
            </a:r>
          </a:p>
          <a:p>
            <a:r>
              <a:rPr lang="nl-BE" dirty="0" smtClean="0"/>
              <a:t>URL balk</a:t>
            </a:r>
          </a:p>
          <a:p>
            <a:r>
              <a:rPr lang="nl-BE" dirty="0" err="1" smtClean="0">
                <a:hlinkClick r:id="rId2"/>
              </a:rPr>
              <a:t>www.funnygames.be</a:t>
            </a:r>
            <a:r>
              <a:rPr lang="nl-BE" dirty="0" smtClean="0"/>
              <a:t> </a:t>
            </a:r>
          </a:p>
          <a:p>
            <a:r>
              <a:rPr lang="nl-BE" dirty="0" smtClean="0"/>
              <a:t>Je kan er gewoon op klikken maar dan heb je niks geleerd dus</a:t>
            </a:r>
          </a:p>
          <a:p>
            <a:r>
              <a:rPr lang="nl-BE" dirty="0" smtClean="0"/>
              <a:t>Ofwel selecteer je heel de link  en dan klik je op de rechter muisknop en dan druk je op </a:t>
            </a:r>
            <a:r>
              <a:rPr lang="nl-BE" dirty="0" err="1" smtClean="0"/>
              <a:t>kopieren</a:t>
            </a:r>
            <a:r>
              <a:rPr lang="nl-BE" dirty="0" smtClean="0"/>
              <a:t> </a:t>
            </a:r>
          </a:p>
          <a:p>
            <a:r>
              <a:rPr lang="nl-BE" dirty="0" smtClean="0"/>
              <a:t>Of wel selecteer je het helemaal en druk je dan op </a:t>
            </a:r>
            <a:r>
              <a:rPr lang="nl-BE" dirty="0" err="1" smtClean="0"/>
              <a:t>ctrl</a:t>
            </a:r>
            <a:r>
              <a:rPr lang="nl-BE" dirty="0" smtClean="0"/>
              <a:t>+c en dan ga je naar je </a:t>
            </a:r>
            <a:r>
              <a:rPr lang="nl-BE" dirty="0" err="1" smtClean="0"/>
              <a:t>url</a:t>
            </a:r>
            <a:r>
              <a:rPr lang="nl-BE" dirty="0" smtClean="0"/>
              <a:t>   balk en klikt daar op: en dan druk je op </a:t>
            </a:r>
            <a:r>
              <a:rPr lang="nl-BE" dirty="0" err="1" smtClean="0"/>
              <a:t>ctrl</a:t>
            </a:r>
            <a:r>
              <a:rPr lang="nl-BE" dirty="0" smtClean="0"/>
              <a:t>+v  en dan druk je op enter en </a:t>
            </a:r>
            <a:r>
              <a:rPr lang="nl-BE" dirty="0" err="1" smtClean="0"/>
              <a:t>voila</a:t>
            </a:r>
            <a:r>
              <a:rPr lang="nl-BE" dirty="0" smtClean="0"/>
              <a:t> je gaat naar de site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google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Google is een zoek machine die super handig is en die aan de hand van spiders werkt</a:t>
            </a:r>
          </a:p>
          <a:p>
            <a:r>
              <a:rPr lang="nl-BE" dirty="0" smtClean="0"/>
              <a:t>In de volgende dia  krijg je meer uitleg over </a:t>
            </a:r>
            <a:r>
              <a:rPr lang="nl-BE" dirty="0" err="1" smtClean="0"/>
              <a:t>google</a:t>
            </a:r>
            <a:r>
              <a:rPr lang="nl-BE" dirty="0" smtClean="0"/>
              <a:t> 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google</a:t>
            </a:r>
            <a:endParaRPr lang="nl-BE" dirty="0"/>
          </a:p>
        </p:txBody>
      </p:sp>
      <p:pic>
        <p:nvPicPr>
          <p:cNvPr id="4" name="Tijdelijke aanduiding voor inhoud 3" descr="google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500042"/>
            <a:ext cx="8229600" cy="4748693"/>
          </a:xfrm>
        </p:spPr>
      </p:pic>
      <p:cxnSp>
        <p:nvCxnSpPr>
          <p:cNvPr id="6" name="Rechte verbindingslijn met pijl 5"/>
          <p:cNvCxnSpPr/>
          <p:nvPr/>
        </p:nvCxnSpPr>
        <p:spPr>
          <a:xfrm rot="16200000" flipH="1">
            <a:off x="4429124" y="4071942"/>
            <a:ext cx="321471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4214810" y="571501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In deze balk moet je </a:t>
            </a:r>
            <a:r>
              <a:rPr lang="nl-BE" dirty="0" err="1" smtClean="0"/>
              <a:t>je</a:t>
            </a:r>
            <a:r>
              <a:rPr lang="nl-BE" dirty="0" smtClean="0"/>
              <a:t> trefwoorden invoegen dat je denkt dat met  de site die je zoekt te maken heeft </a:t>
            </a:r>
          </a:p>
          <a:p>
            <a:r>
              <a:rPr lang="nl-BE" dirty="0" smtClean="0"/>
              <a:t>Of gewoon de naam van je site</a:t>
            </a: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233</Words>
  <Application>Microsoft Office PowerPoint</Application>
  <PresentationFormat>Diavoorstelling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Verschillende web browsers</vt:lpstr>
      <vt:lpstr>Link </vt:lpstr>
      <vt:lpstr>Als eerste gaan we kijken naar de opbouw van internet explorer</vt:lpstr>
      <vt:lpstr>Probeer maar</vt:lpstr>
      <vt:lpstr>google</vt:lpstr>
      <vt:lpstr>google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Stijn Pinkhof</dc:creator>
  <cp:lastModifiedBy>Stijn Pinkhof</cp:lastModifiedBy>
  <cp:revision>5</cp:revision>
  <dcterms:created xsi:type="dcterms:W3CDTF">2010-04-03T15:32:19Z</dcterms:created>
  <dcterms:modified xsi:type="dcterms:W3CDTF">2010-04-03T16:25:34Z</dcterms:modified>
</cp:coreProperties>
</file>