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8629-984F-4B5D-B801-96B30E676B62}" type="datetimeFigureOut">
              <a:rPr lang="nl-NL" smtClean="0"/>
              <a:pPr/>
              <a:t>17-3-2010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7563-8AAA-413E-B299-93FF16AEFF6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8629-984F-4B5D-B801-96B30E676B62}" type="datetimeFigureOut">
              <a:rPr lang="nl-NL" smtClean="0"/>
              <a:pPr/>
              <a:t>17-3-2010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7563-8AAA-413E-B299-93FF16AEFF6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8629-984F-4B5D-B801-96B30E676B62}" type="datetimeFigureOut">
              <a:rPr lang="nl-NL" smtClean="0"/>
              <a:pPr/>
              <a:t>17-3-2010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7563-8AAA-413E-B299-93FF16AEFF6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8629-984F-4B5D-B801-96B30E676B62}" type="datetimeFigureOut">
              <a:rPr lang="nl-NL" smtClean="0"/>
              <a:pPr/>
              <a:t>17-3-2010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7563-8AAA-413E-B299-93FF16AEFF6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8629-984F-4B5D-B801-96B30E676B62}" type="datetimeFigureOut">
              <a:rPr lang="nl-NL" smtClean="0"/>
              <a:pPr/>
              <a:t>17-3-2010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7563-8AAA-413E-B299-93FF16AEFF6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8629-984F-4B5D-B801-96B30E676B62}" type="datetimeFigureOut">
              <a:rPr lang="nl-NL" smtClean="0"/>
              <a:pPr/>
              <a:t>17-3-2010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7563-8AAA-413E-B299-93FF16AEFF6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8629-984F-4B5D-B801-96B30E676B62}" type="datetimeFigureOut">
              <a:rPr lang="nl-NL" smtClean="0"/>
              <a:pPr/>
              <a:t>17-3-2010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7563-8AAA-413E-B299-93FF16AEFF6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8629-984F-4B5D-B801-96B30E676B62}" type="datetimeFigureOut">
              <a:rPr lang="nl-NL" smtClean="0"/>
              <a:pPr/>
              <a:t>17-3-2010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487563-8AAA-413E-B299-93FF16AEFF6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8629-984F-4B5D-B801-96B30E676B62}" type="datetimeFigureOut">
              <a:rPr lang="nl-NL" smtClean="0"/>
              <a:pPr/>
              <a:t>17-3-2010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7563-8AAA-413E-B299-93FF16AEFF6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8629-984F-4B5D-B801-96B30E676B62}" type="datetimeFigureOut">
              <a:rPr lang="nl-NL" smtClean="0"/>
              <a:pPr/>
              <a:t>17-3-2010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2487563-8AAA-413E-B299-93FF16AEFF6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D358629-984F-4B5D-B801-96B30E676B62}" type="datetimeFigureOut">
              <a:rPr lang="nl-NL" smtClean="0"/>
              <a:pPr/>
              <a:t>17-3-2010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7563-8AAA-413E-B299-93FF16AEFF6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D358629-984F-4B5D-B801-96B30E676B62}" type="datetimeFigureOut">
              <a:rPr lang="nl-NL" smtClean="0"/>
              <a:pPr/>
              <a:t>17-3-2010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2487563-8AAA-413E-B299-93FF16AEFF62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57752" y="357166"/>
            <a:ext cx="3771872" cy="969959"/>
          </a:xfrm>
        </p:spPr>
        <p:txBody>
          <a:bodyPr>
            <a:normAutofit/>
          </a:bodyPr>
          <a:lstStyle/>
          <a:p>
            <a:r>
              <a:rPr lang="nl-NL" dirty="0" err="1" smtClean="0"/>
              <a:t>Nové</a:t>
            </a:r>
            <a:r>
              <a:rPr lang="nl-NL" dirty="0" smtClean="0"/>
              <a:t> </a:t>
            </a:r>
            <a:r>
              <a:rPr lang="nl-NL" dirty="0" err="1"/>
              <a:t>Město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5286388"/>
            <a:ext cx="4471974" cy="1038244"/>
          </a:xfrm>
        </p:spPr>
        <p:txBody>
          <a:bodyPr/>
          <a:lstStyle/>
          <a:p>
            <a:pPr algn="l"/>
            <a:r>
              <a:rPr lang="nl-NL" dirty="0" smtClean="0"/>
              <a:t>Niels </a:t>
            </a:r>
            <a:r>
              <a:rPr lang="nl-NL" dirty="0" smtClean="0"/>
              <a:t>Morsink</a:t>
            </a:r>
            <a:endParaRPr lang="nl-NL" dirty="0" smtClean="0"/>
          </a:p>
          <a:p>
            <a:pPr algn="l"/>
            <a:r>
              <a:rPr lang="nl-NL" dirty="0" err="1" smtClean="0"/>
              <a:t>Rosemarijn</a:t>
            </a:r>
            <a:r>
              <a:rPr lang="nl-NL" dirty="0" smtClean="0"/>
              <a:t> Steenberg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357298"/>
            <a:ext cx="4714876" cy="35361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Nové</a:t>
            </a:r>
            <a:r>
              <a:rPr lang="nl-NL" dirty="0" smtClean="0"/>
              <a:t> </a:t>
            </a:r>
            <a:r>
              <a:rPr lang="nl-NL" dirty="0" err="1" smtClean="0"/>
              <a:t>Město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nl-NL" dirty="0"/>
              <a:t>De </a:t>
            </a:r>
            <a:r>
              <a:rPr lang="nl-NL" dirty="0" smtClean="0"/>
              <a:t>Nieuwe </a:t>
            </a:r>
            <a:r>
              <a:rPr lang="nl-NL" dirty="0"/>
              <a:t>Stad </a:t>
            </a:r>
            <a:r>
              <a:rPr lang="nl-NL" dirty="0" smtClean="0"/>
              <a:t>(Tsjechisch:</a:t>
            </a:r>
            <a:r>
              <a:rPr lang="nl-NL" dirty="0"/>
              <a:t> </a:t>
            </a:r>
            <a:r>
              <a:rPr lang="nl-NL" dirty="0" err="1"/>
              <a:t>Nové</a:t>
            </a:r>
            <a:r>
              <a:rPr lang="nl-NL" dirty="0"/>
              <a:t> </a:t>
            </a:r>
            <a:r>
              <a:rPr lang="nl-NL" dirty="0" err="1"/>
              <a:t>Město</a:t>
            </a:r>
            <a:r>
              <a:rPr lang="nl-NL" dirty="0" smtClean="0"/>
              <a:t>)</a:t>
            </a:r>
          </a:p>
          <a:p>
            <a:pPr>
              <a:buFont typeface="Wingdings" pitchFamily="2" charset="2"/>
              <a:buChar char="v"/>
            </a:pPr>
            <a:endParaRPr lang="nl-NL" dirty="0" smtClean="0"/>
          </a:p>
          <a:p>
            <a:pPr>
              <a:buFont typeface="Wingdings" pitchFamily="2" charset="2"/>
              <a:buChar char="v"/>
            </a:pPr>
            <a:r>
              <a:rPr lang="nl-NL" dirty="0"/>
              <a:t>Karel IV stichtte in 1348 de </a:t>
            </a:r>
            <a:r>
              <a:rPr lang="nl-NL" dirty="0" err="1"/>
              <a:t>Nové</a:t>
            </a:r>
            <a:r>
              <a:rPr lang="nl-NL" dirty="0"/>
              <a:t> </a:t>
            </a:r>
            <a:r>
              <a:rPr lang="nl-NL" dirty="0" err="1" smtClean="0"/>
              <a:t>Město</a:t>
            </a:r>
            <a:endParaRPr lang="nl-NL" dirty="0" smtClean="0"/>
          </a:p>
          <a:p>
            <a:pPr>
              <a:buFont typeface="Wingdings" pitchFamily="2" charset="2"/>
              <a:buChar char="v"/>
            </a:pPr>
            <a:endParaRPr lang="nl-NL" dirty="0"/>
          </a:p>
          <a:p>
            <a:pPr>
              <a:buFont typeface="Wingdings" pitchFamily="2" charset="2"/>
              <a:buChar char="v"/>
            </a:pPr>
            <a:r>
              <a:rPr lang="nl-NL" dirty="0"/>
              <a:t>weinig historische gebouwen overgebleven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Nové</a:t>
            </a:r>
            <a:r>
              <a:rPr lang="nl-NL" dirty="0" smtClean="0"/>
              <a:t> </a:t>
            </a:r>
            <a:r>
              <a:rPr lang="nl-NL" dirty="0" err="1" smtClean="0"/>
              <a:t>Město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472" y="1571612"/>
            <a:ext cx="4043362" cy="68893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nl-NL" dirty="0" smtClean="0"/>
              <a:t>Opp. 250 hectare </a:t>
            </a:r>
            <a:endParaRPr lang="nl-NL" dirty="0"/>
          </a:p>
        </p:txBody>
      </p:sp>
      <p:pic>
        <p:nvPicPr>
          <p:cNvPr id="4" name="Afbeelding 3" descr="776px-Prague_municipal_distric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214554"/>
            <a:ext cx="5572164" cy="4308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596" y="285728"/>
            <a:ext cx="6115064" cy="204625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nl-NL" dirty="0" err="1"/>
              <a:t>Wenceslausplein</a:t>
            </a:r>
            <a:endParaRPr lang="nl-NL" dirty="0" smtClean="0"/>
          </a:p>
          <a:p>
            <a:pPr>
              <a:buFont typeface="Wingdings" pitchFamily="2" charset="2"/>
              <a:buChar char="v"/>
            </a:pPr>
            <a:endParaRPr lang="nl-NL" dirty="0"/>
          </a:p>
          <a:p>
            <a:pPr>
              <a:buFont typeface="Wingdings" pitchFamily="2" charset="2"/>
              <a:buChar char="v"/>
            </a:pPr>
            <a:r>
              <a:rPr lang="nl-NL" dirty="0" smtClean="0"/>
              <a:t>de </a:t>
            </a:r>
            <a:r>
              <a:rPr lang="nl-NL" dirty="0"/>
              <a:t>Fluwelen Revolutie in 1989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00240"/>
            <a:ext cx="5748350" cy="4269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76</TotalTime>
  <Words>21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Technic</vt:lpstr>
      <vt:lpstr>Nové Město</vt:lpstr>
      <vt:lpstr>Nové Město</vt:lpstr>
      <vt:lpstr>Nové Město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Město</dc:title>
  <dc:creator>steenberg</dc:creator>
  <cp:lastModifiedBy>Niels</cp:lastModifiedBy>
  <cp:revision>12</cp:revision>
  <dcterms:created xsi:type="dcterms:W3CDTF">2010-03-17T15:14:24Z</dcterms:created>
  <dcterms:modified xsi:type="dcterms:W3CDTF">2010-03-17T16:43:08Z</dcterms:modified>
</cp:coreProperties>
</file>