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F2AB-87F1-4763-A6DF-257BC9A16CA9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D0232-CB77-4EEF-84E2-2467487E5D1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981200"/>
          </a:xfrm>
        </p:spPr>
        <p:txBody>
          <a:bodyPr/>
          <a:lstStyle/>
          <a:p>
            <a:r>
              <a:rPr lang="en-US" dirty="0" smtClean="0"/>
              <a:t>Mike’s </a:t>
            </a:r>
            <a:r>
              <a:rPr lang="en-US" dirty="0" err="1" smtClean="0"/>
              <a:t>inspiratiebronnen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Muziek</a:t>
            </a:r>
            <a:endParaRPr lang="en-US" dirty="0" smtClean="0"/>
          </a:p>
          <a:p>
            <a:r>
              <a:rPr lang="en-US" dirty="0" err="1" smtClean="0"/>
              <a:t>Voetbal</a:t>
            </a:r>
            <a:endParaRPr lang="en-US" dirty="0"/>
          </a:p>
        </p:txBody>
      </p:sp>
      <p:pic>
        <p:nvPicPr>
          <p:cNvPr id="4" name="Afbeelding 3" descr="brugmuur_sm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362200"/>
            <a:ext cx="1603248" cy="159263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Muziek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Analogen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Dansfeesten</a:t>
            </a:r>
            <a:endParaRPr lang="en-US" dirty="0" smtClean="0"/>
          </a:p>
          <a:p>
            <a:r>
              <a:rPr lang="en-US" dirty="0" err="1" smtClean="0"/>
              <a:t>Houseparty’s</a:t>
            </a:r>
            <a:endParaRPr lang="en-US" dirty="0" smtClean="0"/>
          </a:p>
          <a:p>
            <a:r>
              <a:rPr lang="en-US" dirty="0" err="1" smtClean="0"/>
              <a:t>Feestvakanties</a:t>
            </a:r>
            <a:endParaRPr lang="en-US" dirty="0" smtClean="0"/>
          </a:p>
          <a:p>
            <a:r>
              <a:rPr lang="en-US" dirty="0" err="1" smtClean="0"/>
              <a:t>Muziek</a:t>
            </a:r>
            <a:r>
              <a:rPr lang="en-US" dirty="0" smtClean="0"/>
              <a:t> </a:t>
            </a:r>
            <a:r>
              <a:rPr lang="en-US" dirty="0" err="1" smtClean="0"/>
              <a:t>produceren</a:t>
            </a:r>
            <a:endParaRPr lang="en-US" dirty="0" smtClean="0"/>
          </a:p>
          <a:p>
            <a:r>
              <a:rPr lang="en-US" dirty="0" err="1" smtClean="0"/>
              <a:t>Dj</a:t>
            </a:r>
            <a:r>
              <a:rPr lang="en-US" dirty="0" smtClean="0"/>
              <a:t> </a:t>
            </a:r>
            <a:r>
              <a:rPr lang="en-US" dirty="0" err="1" smtClean="0"/>
              <a:t>cursus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Afbeelding 3" descr="muziekno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251944">
            <a:off x="5644703" y="1635206"/>
            <a:ext cx="2351760" cy="18264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fee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2205831"/>
            <a:ext cx="5715000" cy="3314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tiesto_in_dj_he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9325" y="2296319"/>
            <a:ext cx="4705350" cy="3133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mik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Muziek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Mensen</a:t>
            </a:r>
            <a:endParaRPr lang="en-US" dirty="0" smtClean="0"/>
          </a:p>
          <a:p>
            <a:r>
              <a:rPr lang="en-US" dirty="0" smtClean="0"/>
              <a:t>Warm</a:t>
            </a:r>
          </a:p>
          <a:p>
            <a:r>
              <a:rPr lang="en-US" dirty="0" smtClean="0"/>
              <a:t>Hard </a:t>
            </a:r>
            <a:r>
              <a:rPr lang="en-US" dirty="0" err="1" smtClean="0"/>
              <a:t>geluid</a:t>
            </a:r>
            <a:endParaRPr lang="en-US" dirty="0" smtClean="0"/>
          </a:p>
          <a:p>
            <a:r>
              <a:rPr lang="en-US" dirty="0" smtClean="0"/>
              <a:t>Hobby</a:t>
            </a:r>
          </a:p>
          <a:p>
            <a:r>
              <a:rPr lang="en-US" dirty="0" err="1" smtClean="0"/>
              <a:t>Mooie</a:t>
            </a:r>
            <a:r>
              <a:rPr lang="en-US" dirty="0" smtClean="0"/>
              <a:t> </a:t>
            </a:r>
            <a:r>
              <a:rPr lang="en-US" dirty="0" err="1" smtClean="0"/>
              <a:t>kleuren</a:t>
            </a:r>
            <a:r>
              <a:rPr lang="en-US" dirty="0" smtClean="0"/>
              <a:t>/</a:t>
            </a:r>
            <a:r>
              <a:rPr lang="en-US" dirty="0" err="1" smtClean="0"/>
              <a:t>lichten</a:t>
            </a:r>
            <a:endParaRPr lang="en-US" dirty="0"/>
          </a:p>
          <a:p>
            <a:r>
              <a:rPr lang="en-US" b="1" i="1" u="sng" dirty="0" err="1" smtClean="0"/>
              <a:t>Vrienden</a:t>
            </a:r>
            <a:endParaRPr lang="en-US" b="1" i="1" u="sng" dirty="0" smtClean="0"/>
          </a:p>
          <a:p>
            <a:r>
              <a:rPr lang="en-US" dirty="0" err="1" smtClean="0"/>
              <a:t>Energie</a:t>
            </a:r>
            <a:endParaRPr lang="en-US" dirty="0" smtClean="0"/>
          </a:p>
          <a:p>
            <a:r>
              <a:rPr lang="en-US" dirty="0" err="1" smtClean="0"/>
              <a:t>Bierlucht</a:t>
            </a:r>
            <a:endParaRPr lang="en-US" dirty="0" smtClean="0"/>
          </a:p>
          <a:p>
            <a:r>
              <a:rPr lang="en-US" dirty="0" err="1" smtClean="0"/>
              <a:t>Kippevel</a:t>
            </a:r>
            <a:endParaRPr lang="en-US" dirty="0" smtClean="0"/>
          </a:p>
          <a:p>
            <a:r>
              <a:rPr lang="en-US" b="1" i="1" u="sng" dirty="0" err="1" smtClean="0"/>
              <a:t>Werk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als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Dj</a:t>
            </a:r>
            <a:endParaRPr lang="en-US" b="1" i="1" u="sng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q-sound_1_phinl_69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352" y="1600200"/>
            <a:ext cx="695329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feer-feest-algeme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5836" y="1600200"/>
            <a:ext cx="389232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 Mike is het altijd feest!</a:t>
            </a:r>
            <a:endParaRPr lang="nl-NL" dirty="0"/>
          </a:p>
        </p:txBody>
      </p:sp>
      <p:pic>
        <p:nvPicPr>
          <p:cNvPr id="4" name="Tijdelijke aanduiding voor inhoud 3" descr="mike2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567" y="2038857"/>
            <a:ext cx="4864865" cy="36486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</Words>
  <Application>Microsoft Office PowerPoint</Application>
  <PresentationFormat>Diavoorstelling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Mike’s inspiratiebronnen</vt:lpstr>
      <vt:lpstr>Muziek Analogen:</vt:lpstr>
      <vt:lpstr>Dia 3</vt:lpstr>
      <vt:lpstr>Dia 4</vt:lpstr>
      <vt:lpstr>Dia 5</vt:lpstr>
      <vt:lpstr>Muziek</vt:lpstr>
      <vt:lpstr>Dia 7</vt:lpstr>
      <vt:lpstr>Dia 8</vt:lpstr>
      <vt:lpstr>Met Mike is het altijd feest!</vt:lpstr>
    </vt:vector>
  </TitlesOfParts>
  <Company>INHOLLAND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Mike’s inspiratiebronnen</dc:title>
  <dc:creator>442398</dc:creator>
  <cp:lastModifiedBy>clifford</cp:lastModifiedBy>
  <cp:revision>3</cp:revision>
  <dcterms:created xsi:type="dcterms:W3CDTF">2009-09-21T06:10:43Z</dcterms:created>
  <dcterms:modified xsi:type="dcterms:W3CDTF">2009-10-12T18:21:37Z</dcterms:modified>
</cp:coreProperties>
</file>