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6167" autoAdjust="0"/>
  </p:normalViewPr>
  <p:slideViewPr>
    <p:cSldViewPr>
      <p:cViewPr varScale="1">
        <p:scale>
          <a:sx n="67" d="100"/>
          <a:sy n="67" d="100"/>
        </p:scale>
        <p:origin x="-6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F2D40-0117-4D51-A4AB-0E4C626615B5}" type="datetimeFigureOut">
              <a:rPr lang="nl-NL" smtClean="0"/>
              <a:t>20-9-2009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FFAD5-6103-49E7-81DC-CCB8BA7E0197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Muziek:</a:t>
            </a:r>
          </a:p>
          <a:p>
            <a:r>
              <a:rPr lang="nl-NL" dirty="0" smtClean="0"/>
              <a:t>http://www.youtube.com/watch?v=K3PHSaIP830&amp;feature=related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FFAD5-6103-49E7-81DC-CCB8BA7E0197}" type="slidenum">
              <a:rPr lang="nl-NL" smtClean="0"/>
              <a:t>1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elijkbenige driehoe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772D807-BC94-42CE-99BB-CCA05A63A609}" type="datetimeFigureOut">
              <a:rPr lang="nl-NL" smtClean="0"/>
              <a:t>20-9-2009</a:t>
            </a:fld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nl-NL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3C22E76-7BF4-4D27-B16F-FA1883D8156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D807-BC94-42CE-99BB-CCA05A63A609}" type="datetimeFigureOut">
              <a:rPr lang="nl-NL" smtClean="0"/>
              <a:t>20-9-2009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22E76-7BF4-4D27-B16F-FA1883D8156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D807-BC94-42CE-99BB-CCA05A63A609}" type="datetimeFigureOut">
              <a:rPr lang="nl-NL" smtClean="0"/>
              <a:t>20-9-2009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22E76-7BF4-4D27-B16F-FA1883D8156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772D807-BC94-42CE-99BB-CCA05A63A609}" type="datetimeFigureOut">
              <a:rPr lang="nl-NL" smtClean="0"/>
              <a:t>20-9-2009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22E76-7BF4-4D27-B16F-FA1883D8156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ige driehoe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Gelijkbenige driehoe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772D807-BC94-42CE-99BB-CCA05A63A609}" type="datetimeFigureOut">
              <a:rPr lang="nl-NL" smtClean="0"/>
              <a:t>20-9-2009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3C22E76-7BF4-4D27-B16F-FA1883D81561}" type="slidenum">
              <a:rPr lang="nl-NL" smtClean="0"/>
              <a:t>‹nr.›</a:t>
            </a:fld>
            <a:endParaRPr lang="nl-NL"/>
          </a:p>
        </p:txBody>
      </p:sp>
      <p:cxnSp>
        <p:nvCxnSpPr>
          <p:cNvPr id="11" name="Rechte verbindingslijn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772D807-BC94-42CE-99BB-CCA05A63A609}" type="datetimeFigureOut">
              <a:rPr lang="nl-NL" smtClean="0"/>
              <a:t>20-9-2009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3C22E76-7BF4-4D27-B16F-FA1883D8156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772D807-BC94-42CE-99BB-CCA05A63A609}" type="datetimeFigureOut">
              <a:rPr lang="nl-NL" smtClean="0"/>
              <a:t>20-9-2009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3C22E76-7BF4-4D27-B16F-FA1883D81561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D807-BC94-42CE-99BB-CCA05A63A609}" type="datetimeFigureOut">
              <a:rPr lang="nl-NL" smtClean="0"/>
              <a:t>20-9-2009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22E76-7BF4-4D27-B16F-FA1883D8156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772D807-BC94-42CE-99BB-CCA05A63A609}" type="datetimeFigureOut">
              <a:rPr lang="nl-NL" smtClean="0"/>
              <a:t>20-9-2009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3C22E76-7BF4-4D27-B16F-FA1883D8156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772D807-BC94-42CE-99BB-CCA05A63A609}" type="datetimeFigureOut">
              <a:rPr lang="nl-NL" smtClean="0"/>
              <a:t>20-9-2009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3C22E76-7BF4-4D27-B16F-FA1883D81561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772D807-BC94-42CE-99BB-CCA05A63A609}" type="datetimeFigureOut">
              <a:rPr lang="nl-NL" smtClean="0"/>
              <a:t>20-9-2009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3C22E76-7BF4-4D27-B16F-FA1883D81561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ige driehoe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Rechte verbindingslijn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772D807-BC94-42CE-99BB-CCA05A63A609}" type="datetimeFigureOut">
              <a:rPr lang="nl-NL" smtClean="0"/>
              <a:t>20-9-2009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3C22E76-7BF4-4D27-B16F-FA1883D81561}" type="slidenum">
              <a:rPr lang="nl-NL" smtClean="0"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jpeg"/><Relationship Id="rId7" Type="http://schemas.openxmlformats.org/officeDocument/2006/relationships/hyperlink" Target="http://www.google.nl/imgres?imgurl=http://www.rw-steden.nl/steden/parijs/vlag_frankrijk.png&amp;imgrefurl=http://www.rw-steden.nl/steden/parijs/informatie.html&amp;usg=__P7NGRNBTqeeel6_ad8AqFuraa8I=&amp;h=533&amp;w=800&amp;sz=3&amp;hl=nl&amp;start=1&amp;tbnid=b7HR57OES3pHqM:&amp;tbnh=95&amp;tbnw=143&amp;prev=/images%3Fq%3Dvlag%2Bfrankrijk%26hl%3Dn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://www.google.nl/imgres?imgurl=http://www.mkoppert.nl/vakantie/Griekenland/vlag_griekenland.gif&amp;imgrefurl=http://www.mkoppert.nl/vakantie/keuze%2520vakantieland.htm&amp;usg=__el6hzmN3dTGgfrNHcqe_69xFFuA=&amp;h=217&amp;w=324&amp;sz=2&amp;hl=nl&amp;start=1&amp;tbnid=RqrswkqK95EWcM:&amp;tbnh=79&amp;tbnw=118&amp;prev=/images%3Fq%3Dvlag%2Bgriekenland%26hl%3Dnl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Anthony </a:t>
            </a:r>
            <a:r>
              <a:rPr lang="nl-NL" dirty="0" smtClean="0"/>
              <a:t>James </a:t>
            </a:r>
            <a:r>
              <a:rPr lang="nl-NL" dirty="0" err="1" smtClean="0"/>
              <a:t>Clifford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The man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need</a:t>
            </a:r>
            <a:r>
              <a:rPr lang="nl-NL" dirty="0" smtClean="0"/>
              <a:t> to </a:t>
            </a:r>
            <a:r>
              <a:rPr lang="nl-NL" dirty="0" err="1" smtClean="0"/>
              <a:t>know</a:t>
            </a:r>
            <a:r>
              <a:rPr lang="nl-NL" dirty="0" smtClean="0"/>
              <a:t>!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4.100.113.25/707600001-707650000/707603601-707603700/707603641_5_cmU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95279" y="2452677"/>
            <a:ext cx="4762500" cy="3571875"/>
          </a:xfrm>
          <a:prstGeom prst="rect">
            <a:avLst/>
          </a:prstGeom>
          <a:noFill/>
        </p:spPr>
      </p:pic>
      <p:pic>
        <p:nvPicPr>
          <p:cNvPr id="1030" name="Picture 6" descr="http://94.100.114.132/704000001-704050000/704019901-704020000/704019987_5_-Lwb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14290"/>
            <a:ext cx="4762500" cy="3571875"/>
          </a:xfrm>
          <a:prstGeom prst="rect">
            <a:avLst/>
          </a:prstGeom>
          <a:noFill/>
        </p:spPr>
      </p:pic>
      <p:pic>
        <p:nvPicPr>
          <p:cNvPr id="1032" name="Picture 8" descr="http://www.plantijn.be/images/phs/container5001/Vlag%20Spanj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142852"/>
            <a:ext cx="2436798" cy="1622907"/>
          </a:xfrm>
          <a:prstGeom prst="rect">
            <a:avLst/>
          </a:prstGeom>
          <a:noFill/>
        </p:spPr>
      </p:pic>
      <p:pic>
        <p:nvPicPr>
          <p:cNvPr id="1034" name="Picture 10" descr="http://t0.gstatic.com/images?q=tbn:RqrswkqK95EWcM:http://www.mkoppert.nl/vakantie/Griekenland/vlag_griekenland.gif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4357694"/>
            <a:ext cx="1493866" cy="1000132"/>
          </a:xfrm>
          <a:prstGeom prst="rect">
            <a:avLst/>
          </a:prstGeom>
          <a:noFill/>
        </p:spPr>
      </p:pic>
      <p:pic>
        <p:nvPicPr>
          <p:cNvPr id="1036" name="Picture 12" descr="http://t1.gstatic.com/images?q=tbn:b7HR57OES3pHqM:http://www.rw-steden.nl/steden/parijs/vlag_frankrijk.pn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72330" y="5143512"/>
            <a:ext cx="1362075" cy="904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coresupply.nl/images/Vlag%20Engelan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4248150" cy="2571750"/>
          </a:xfrm>
          <a:prstGeom prst="rect">
            <a:avLst/>
          </a:prstGeom>
          <a:noFill/>
        </p:spPr>
      </p:pic>
      <p:pic>
        <p:nvPicPr>
          <p:cNvPr id="39940" name="Picture 4" descr="http://unpluggedtheatre.files.wordpress.com/2009/05/big-b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500042"/>
            <a:ext cx="3228975" cy="5734050"/>
          </a:xfrm>
          <a:prstGeom prst="rect">
            <a:avLst/>
          </a:prstGeom>
          <a:noFill/>
        </p:spPr>
      </p:pic>
      <p:pic>
        <p:nvPicPr>
          <p:cNvPr id="39942" name="Picture 6" descr="http://94.100.114.177/364650001-364700000/364681901-364682000/364681987_5_Nl2m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143248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cronaldoscore.com/wp-content/uploads/2009/05/usain_bo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66690"/>
            <a:ext cx="4286250" cy="3619500"/>
          </a:xfrm>
          <a:prstGeom prst="rect">
            <a:avLst/>
          </a:prstGeom>
          <a:noFill/>
        </p:spPr>
      </p:pic>
      <p:pic>
        <p:nvPicPr>
          <p:cNvPr id="40964" name="Picture 4" descr="http://blogs.technet.com/blogfiles/seanearp/WindowsLiveWriter/Runninginafatsuit_BE3/velocy_running_sho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642918"/>
            <a:ext cx="3078923" cy="1895462"/>
          </a:xfrm>
          <a:prstGeom prst="rect">
            <a:avLst/>
          </a:prstGeom>
          <a:noFill/>
        </p:spPr>
      </p:pic>
      <p:pic>
        <p:nvPicPr>
          <p:cNvPr id="40966" name="Picture 6" descr="http://nks.avnop.nl/img/renbaa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09999"/>
            <a:ext cx="9144000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grassisgreenergardens.com/blog/hamburg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28926" cy="3714752"/>
          </a:xfrm>
          <a:prstGeom prst="rect">
            <a:avLst/>
          </a:prstGeom>
          <a:noFill/>
        </p:spPr>
      </p:pic>
      <p:pic>
        <p:nvPicPr>
          <p:cNvPr id="41990" name="Picture 6" descr="http://sweetmandarinchef.files.wordpress.com/2009/01/spare-rib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38550"/>
            <a:ext cx="4762500" cy="3219450"/>
          </a:xfrm>
          <a:prstGeom prst="rect">
            <a:avLst/>
          </a:prstGeom>
          <a:noFill/>
        </p:spPr>
      </p:pic>
      <p:pic>
        <p:nvPicPr>
          <p:cNvPr id="41992" name="Picture 8" descr="http://www.3k.org/images/hotdo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0"/>
            <a:ext cx="3428992" cy="3643314"/>
          </a:xfrm>
          <a:prstGeom prst="rect">
            <a:avLst/>
          </a:prstGeom>
          <a:noFill/>
        </p:spPr>
      </p:pic>
      <p:pic>
        <p:nvPicPr>
          <p:cNvPr id="41994" name="Picture 10" descr="http://www.ubbegaheem.nl/pictures/pizz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3643314"/>
            <a:ext cx="4429124" cy="3214686"/>
          </a:xfrm>
          <a:prstGeom prst="rect">
            <a:avLst/>
          </a:prstGeom>
          <a:noFill/>
        </p:spPr>
      </p:pic>
      <p:pic>
        <p:nvPicPr>
          <p:cNvPr id="41988" name="Picture 4" descr="http://www.carlosandgabbysbrooklyn.com/images/chicken%20burrit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488" y="2214554"/>
            <a:ext cx="2889786" cy="1792290"/>
          </a:xfrm>
          <a:prstGeom prst="rect">
            <a:avLst/>
          </a:prstGeom>
          <a:noFill/>
        </p:spPr>
      </p:pic>
      <p:pic>
        <p:nvPicPr>
          <p:cNvPr id="41996" name="Picture 12" descr="http://www.vita-atom.be/main/images/stories/2008/paell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8926" y="0"/>
            <a:ext cx="3000396" cy="2512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http://www.juggling.nl/shop/images/38823%5E%20K-W%20Music%20No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3071810"/>
            <a:ext cx="2143125" cy="2828925"/>
          </a:xfrm>
          <a:prstGeom prst="rect">
            <a:avLst/>
          </a:prstGeom>
          <a:noFill/>
        </p:spPr>
      </p:pic>
      <p:pic>
        <p:nvPicPr>
          <p:cNvPr id="43014" name="Picture 6" descr="http://iamrory.files.wordpress.com/2008/09/mysteryland2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38550"/>
            <a:ext cx="4286250" cy="3219450"/>
          </a:xfrm>
          <a:prstGeom prst="rect">
            <a:avLst/>
          </a:prstGeom>
          <a:noFill/>
        </p:spPr>
      </p:pic>
      <p:pic>
        <p:nvPicPr>
          <p:cNvPr id="43010" name="Picture 2" descr="http://www.singerer.com/wp-content/uploads/2008/07/starbeach_sku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643438" cy="3482579"/>
          </a:xfrm>
          <a:prstGeom prst="rect">
            <a:avLst/>
          </a:prstGeom>
          <a:noFill/>
        </p:spPr>
      </p:pic>
      <p:sp>
        <p:nvSpPr>
          <p:cNvPr id="5" name="Rechthoek 4"/>
          <p:cNvSpPr/>
          <p:nvPr/>
        </p:nvSpPr>
        <p:spPr>
          <a:xfrm rot="19655761">
            <a:off x="882269" y="1784806"/>
            <a:ext cx="846996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16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RowdyHeavy" pitchFamily="2" charset="0"/>
              </a:rPr>
              <a:t>HOUSE</a:t>
            </a:r>
            <a:endParaRPr lang="nl-NL" sz="16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RowdyHeav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karwin.nl/wp-content/oogwip22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61106"/>
            <a:ext cx="4929190" cy="3696893"/>
          </a:xfrm>
          <a:prstGeom prst="rect">
            <a:avLst/>
          </a:prstGeom>
          <a:noFill/>
        </p:spPr>
      </p:pic>
      <p:pic>
        <p:nvPicPr>
          <p:cNvPr id="44038" name="Picture 6" descr="http://www.studiogeboers.nl/images/hfd-grafis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4125" y="2286000"/>
            <a:ext cx="2809875" cy="4572000"/>
          </a:xfrm>
          <a:prstGeom prst="rect">
            <a:avLst/>
          </a:prstGeom>
          <a:noFill/>
        </p:spPr>
      </p:pic>
      <p:pic>
        <p:nvPicPr>
          <p:cNvPr id="44036" name="Picture 4" descr="http://www.publish.nl/upload/7/images/02-2007/Mac-Pr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0"/>
            <a:ext cx="4524375" cy="2886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Altijd resultaat</a:t>
            </a:r>
            <a:endParaRPr lang="nl-NL" dirty="0"/>
          </a:p>
        </p:txBody>
      </p:sp>
      <p:pic>
        <p:nvPicPr>
          <p:cNvPr id="45058" name="Picture 2" descr="http://www.jasonely.com/img/logo_win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357430"/>
            <a:ext cx="333375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223</TotalTime>
  <Words>19</Words>
  <Application>Microsoft Office PowerPoint</Application>
  <PresentationFormat>Diavoorstelling (4:3)</PresentationFormat>
  <Paragraphs>7</Paragraphs>
  <Slides>8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Verve</vt:lpstr>
      <vt:lpstr>Anthony James Clifford</vt:lpstr>
      <vt:lpstr>Dia 2</vt:lpstr>
      <vt:lpstr>Dia 3</vt:lpstr>
      <vt:lpstr>Dia 4</vt:lpstr>
      <vt:lpstr>Dia 5</vt:lpstr>
      <vt:lpstr>Dia 6</vt:lpstr>
      <vt:lpstr>Dia 7</vt:lpstr>
      <vt:lpstr>Altijd resultaat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Anthony James Clifford</dc:title>
  <dc:creator>Mike</dc:creator>
  <cp:lastModifiedBy>Mike</cp:lastModifiedBy>
  <cp:revision>13</cp:revision>
  <dcterms:created xsi:type="dcterms:W3CDTF">2009-09-20T11:06:19Z</dcterms:created>
  <dcterms:modified xsi:type="dcterms:W3CDTF">2009-09-20T14:49:59Z</dcterms:modified>
</cp:coreProperties>
</file>