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591102-4F13-4210-98CA-8EBF3A319363}" type="datetimeFigureOut">
              <a:rPr lang="nl-NL" smtClean="0"/>
              <a:t>22-9-2009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928D70-B22D-434E-89CB-2F2CCE1848D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pVSNQ2ZOCQ#watch-main-are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Oru8yq83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Werkveldverkenning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7300" dirty="0" smtClean="0"/>
              <a:t>Commercials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Presentatie door:</a:t>
            </a:r>
          </a:p>
          <a:p>
            <a:r>
              <a:rPr lang="nl-NL" dirty="0" smtClean="0"/>
              <a:t>Mike van der Peet</a:t>
            </a:r>
          </a:p>
          <a:p>
            <a:r>
              <a:rPr lang="nl-NL" dirty="0" smtClean="0"/>
              <a:t>Anthony James </a:t>
            </a:r>
            <a:r>
              <a:rPr lang="nl-NL" dirty="0" err="1" smtClean="0"/>
              <a:t>Clifford</a:t>
            </a:r>
            <a:endParaRPr lang="nl-NL" dirty="0" smtClean="0"/>
          </a:p>
          <a:p>
            <a:r>
              <a:rPr lang="nl-NL" dirty="0" smtClean="0"/>
              <a:t>Veronique Lindhout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 smtClean="0">
                <a:hlinkClick r:id="rId2"/>
              </a:rPr>
              <a:t>http://</a:t>
            </a:r>
            <a:r>
              <a:rPr lang="nl-NL" sz="1800" dirty="0" smtClean="0">
                <a:hlinkClick r:id="rId2"/>
              </a:rPr>
              <a:t>www.youtube.com/watch?v=UpVSNQ2ZOCQ#watch-main-area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Slecht concept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Ontstaan concept;</a:t>
            </a:r>
          </a:p>
          <a:p>
            <a:r>
              <a:rPr lang="nl-NL" dirty="0" smtClean="0"/>
              <a:t>Rol ontwerper;</a:t>
            </a:r>
          </a:p>
          <a:p>
            <a:r>
              <a:rPr lang="nl-NL" dirty="0" smtClean="0"/>
              <a:t>Invloeden op slagen </a:t>
            </a:r>
            <a:r>
              <a:rPr lang="nl-NL" dirty="0" smtClean="0"/>
              <a:t>commercial;</a:t>
            </a:r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 smtClean="0"/>
              <a:t>is de kracht of de zwakte van het concept? </a:t>
            </a:r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Slecht concept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hlinkClick r:id="rId2"/>
              </a:rPr>
              <a:t>http://</a:t>
            </a:r>
            <a:r>
              <a:rPr lang="nl-NL" sz="2000" dirty="0" smtClean="0">
                <a:hlinkClick r:id="rId2"/>
              </a:rPr>
              <a:t>www.youtube.com/watch?v=SOru8yq83TE</a:t>
            </a:r>
            <a:r>
              <a:rPr lang="nl-NL" sz="2000" dirty="0" smtClean="0"/>
              <a:t> </a:t>
            </a: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Goed concept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Ontstaan concept;</a:t>
            </a:r>
          </a:p>
          <a:p>
            <a:r>
              <a:rPr lang="nl-NL" dirty="0" smtClean="0"/>
              <a:t>Rol ontwerper;</a:t>
            </a:r>
          </a:p>
          <a:p>
            <a:r>
              <a:rPr lang="nl-NL" dirty="0" smtClean="0"/>
              <a:t>Invloeden op slagen commercial;</a:t>
            </a:r>
          </a:p>
          <a:p>
            <a:r>
              <a:rPr lang="nl-NL" dirty="0" smtClean="0"/>
              <a:t>Wat is de kracht of de zwakte van het concept?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Goed concept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72</Words>
  <Application>Microsoft Office PowerPoint</Application>
  <PresentationFormat>Diavoorstelling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Concours</vt:lpstr>
      <vt:lpstr>Werkveldverkenning  Commercials</vt:lpstr>
      <vt:lpstr>Slecht concept</vt:lpstr>
      <vt:lpstr>Slecht concept</vt:lpstr>
      <vt:lpstr>Goed concept</vt:lpstr>
      <vt:lpstr>Goed concept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Werkveldverkenning  Commercials</dc:title>
  <dc:creator>Veronique</dc:creator>
  <cp:lastModifiedBy>Veronique</cp:lastModifiedBy>
  <cp:revision>4</cp:revision>
  <dcterms:created xsi:type="dcterms:W3CDTF">2009-09-22T06:19:19Z</dcterms:created>
  <dcterms:modified xsi:type="dcterms:W3CDTF">2009-09-22T06:55:40Z</dcterms:modified>
</cp:coreProperties>
</file>